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8"/>
  </p:notesMasterIdLst>
  <p:sldIdLst>
    <p:sldId id="256" r:id="rId5"/>
    <p:sldId id="257" r:id="rId6"/>
    <p:sldId id="272" r:id="rId7"/>
    <p:sldId id="271" r:id="rId8"/>
    <p:sldId id="277" r:id="rId9"/>
    <p:sldId id="278" r:id="rId10"/>
    <p:sldId id="273" r:id="rId11"/>
    <p:sldId id="280" r:id="rId12"/>
    <p:sldId id="263" r:id="rId13"/>
    <p:sldId id="275" r:id="rId14"/>
    <p:sldId id="276" r:id="rId15"/>
    <p:sldId id="279" r:id="rId16"/>
    <p:sldId id="265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erriweather" panose="020B060402020202020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7"/>
  </p:normalViewPr>
  <p:slideViewPr>
    <p:cSldViewPr snapToGrid="0">
      <p:cViewPr varScale="1">
        <p:scale>
          <a:sx n="114" d="100"/>
          <a:sy n="114" d="100"/>
        </p:scale>
        <p:origin x="72" y="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5DFA1A-68EC-4D58-BD53-FFFD76645C8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D5027A-8430-45E8-8F66-16D8EFB26D53}">
      <dgm:prSet phldrT="[Text]"/>
      <dgm:spPr/>
      <dgm:t>
        <a:bodyPr/>
        <a:lstStyle/>
        <a:p>
          <a:r>
            <a:rPr lang="en-US" dirty="0"/>
            <a:t>BP</a:t>
          </a:r>
        </a:p>
      </dgm:t>
    </dgm:pt>
    <dgm:pt modelId="{2C6875E7-353C-4710-B3F0-A7B4BAE13D0C}" type="parTrans" cxnId="{4055BB11-74D0-4AA8-A7CF-A4A442C251E9}">
      <dgm:prSet/>
      <dgm:spPr/>
      <dgm:t>
        <a:bodyPr/>
        <a:lstStyle/>
        <a:p>
          <a:endParaRPr lang="en-US"/>
        </a:p>
      </dgm:t>
    </dgm:pt>
    <dgm:pt modelId="{DF7D4C22-7608-4421-98F2-0137FAFE6586}" type="sibTrans" cxnId="{4055BB11-74D0-4AA8-A7CF-A4A442C251E9}">
      <dgm:prSet/>
      <dgm:spPr/>
      <dgm:t>
        <a:bodyPr/>
        <a:lstStyle/>
        <a:p>
          <a:endParaRPr lang="en-US"/>
        </a:p>
      </dgm:t>
    </dgm:pt>
    <dgm:pt modelId="{9533E6AE-AF55-48DF-852B-731AE7F5EB9B}">
      <dgm:prSet phldrT="[Text]"/>
      <dgm:spPr/>
      <dgm:t>
        <a:bodyPr/>
        <a:lstStyle/>
        <a:p>
          <a:r>
            <a:rPr lang="en-US" dirty="0"/>
            <a:t>100/55</a:t>
          </a:r>
        </a:p>
      </dgm:t>
    </dgm:pt>
    <dgm:pt modelId="{FDF94A63-7133-4143-98B2-0920473A80C4}" type="parTrans" cxnId="{B53DA102-5362-44EC-9797-AD7F744CC470}">
      <dgm:prSet/>
      <dgm:spPr/>
      <dgm:t>
        <a:bodyPr/>
        <a:lstStyle/>
        <a:p>
          <a:endParaRPr lang="en-US"/>
        </a:p>
      </dgm:t>
    </dgm:pt>
    <dgm:pt modelId="{686FD475-CB7B-407A-A1AA-0D7383F3D6CB}" type="sibTrans" cxnId="{B53DA102-5362-44EC-9797-AD7F744CC470}">
      <dgm:prSet/>
      <dgm:spPr/>
      <dgm:t>
        <a:bodyPr/>
        <a:lstStyle/>
        <a:p>
          <a:endParaRPr lang="en-US"/>
        </a:p>
      </dgm:t>
    </dgm:pt>
    <dgm:pt modelId="{1B674524-133E-4EBB-BC5D-BB367DCB5A5B}">
      <dgm:prSet phldrT="[Text]"/>
      <dgm:spPr/>
      <dgm:t>
        <a:bodyPr/>
        <a:lstStyle/>
        <a:p>
          <a:r>
            <a:rPr lang="en-US" dirty="0"/>
            <a:t>Pulse</a:t>
          </a:r>
        </a:p>
      </dgm:t>
    </dgm:pt>
    <dgm:pt modelId="{B4288911-2449-408E-AB33-D3B3A35ED6F3}" type="parTrans" cxnId="{A7B56584-0207-4466-A813-A2852D2DE821}">
      <dgm:prSet/>
      <dgm:spPr/>
      <dgm:t>
        <a:bodyPr/>
        <a:lstStyle/>
        <a:p>
          <a:endParaRPr lang="en-US"/>
        </a:p>
      </dgm:t>
    </dgm:pt>
    <dgm:pt modelId="{60371885-7807-4ED0-8A00-6BB1DC8BFF28}" type="sibTrans" cxnId="{A7B56584-0207-4466-A813-A2852D2DE821}">
      <dgm:prSet/>
      <dgm:spPr/>
      <dgm:t>
        <a:bodyPr/>
        <a:lstStyle/>
        <a:p>
          <a:endParaRPr lang="en-US"/>
        </a:p>
      </dgm:t>
    </dgm:pt>
    <dgm:pt modelId="{E8EA0AAD-C474-48E1-94C0-F6C2C39A5A56}">
      <dgm:prSet phldrT="[Text]"/>
      <dgm:spPr/>
      <dgm:t>
        <a:bodyPr/>
        <a:lstStyle/>
        <a:p>
          <a:r>
            <a:rPr lang="en-US" dirty="0"/>
            <a:t>105</a:t>
          </a:r>
        </a:p>
      </dgm:t>
    </dgm:pt>
    <dgm:pt modelId="{860F31F9-8E04-4447-A1B4-5EB3BEFCF1EA}" type="parTrans" cxnId="{AAB47246-51CE-41DE-88B7-C5DADFCACE39}">
      <dgm:prSet/>
      <dgm:spPr/>
      <dgm:t>
        <a:bodyPr/>
        <a:lstStyle/>
        <a:p>
          <a:endParaRPr lang="en-US"/>
        </a:p>
      </dgm:t>
    </dgm:pt>
    <dgm:pt modelId="{658993BF-B5CF-4F95-90E5-923E0A21B1AF}" type="sibTrans" cxnId="{AAB47246-51CE-41DE-88B7-C5DADFCACE39}">
      <dgm:prSet/>
      <dgm:spPr/>
      <dgm:t>
        <a:bodyPr/>
        <a:lstStyle/>
        <a:p>
          <a:endParaRPr lang="en-US"/>
        </a:p>
      </dgm:t>
    </dgm:pt>
    <dgm:pt modelId="{7FC45637-BAA2-4490-B33D-42306AFE9B1D}">
      <dgm:prSet phldrT="[Text]"/>
      <dgm:spPr/>
      <dgm:t>
        <a:bodyPr/>
        <a:lstStyle/>
        <a:p>
          <a:r>
            <a:rPr lang="en-US" dirty="0" err="1"/>
            <a:t>Resp</a:t>
          </a:r>
          <a:endParaRPr lang="en-US" dirty="0"/>
        </a:p>
      </dgm:t>
    </dgm:pt>
    <dgm:pt modelId="{3BEF9E51-F32B-4941-A724-899E22F04AB5}" type="parTrans" cxnId="{DE5D82D5-2325-40DA-9A83-970EF8B8A284}">
      <dgm:prSet/>
      <dgm:spPr/>
      <dgm:t>
        <a:bodyPr/>
        <a:lstStyle/>
        <a:p>
          <a:endParaRPr lang="en-US"/>
        </a:p>
      </dgm:t>
    </dgm:pt>
    <dgm:pt modelId="{FD450D60-E1AF-4EF9-BF97-E2AC69943311}" type="sibTrans" cxnId="{DE5D82D5-2325-40DA-9A83-970EF8B8A284}">
      <dgm:prSet/>
      <dgm:spPr/>
      <dgm:t>
        <a:bodyPr/>
        <a:lstStyle/>
        <a:p>
          <a:endParaRPr lang="en-US"/>
        </a:p>
      </dgm:t>
    </dgm:pt>
    <dgm:pt modelId="{61DB6603-DE8B-402E-B7F5-71353CA3D027}">
      <dgm:prSet/>
      <dgm:spPr/>
      <dgm:t>
        <a:bodyPr/>
        <a:lstStyle/>
        <a:p>
          <a:r>
            <a:rPr lang="en-US" dirty="0"/>
            <a:t>SpO</a:t>
          </a:r>
          <a:r>
            <a:rPr lang="en-US" baseline="-25000" dirty="0"/>
            <a:t>2</a:t>
          </a:r>
        </a:p>
      </dgm:t>
    </dgm:pt>
    <dgm:pt modelId="{B52E4E23-BC18-4F9F-BC4D-37DF87016019}" type="parTrans" cxnId="{1FBEB39B-76A2-4B58-BE03-CCA29B475468}">
      <dgm:prSet/>
      <dgm:spPr/>
      <dgm:t>
        <a:bodyPr/>
        <a:lstStyle/>
        <a:p>
          <a:endParaRPr lang="en-US"/>
        </a:p>
      </dgm:t>
    </dgm:pt>
    <dgm:pt modelId="{F7689C55-F2CB-4A94-B34A-23E3BB9E9309}" type="sibTrans" cxnId="{1FBEB39B-76A2-4B58-BE03-CCA29B475468}">
      <dgm:prSet/>
      <dgm:spPr/>
      <dgm:t>
        <a:bodyPr/>
        <a:lstStyle/>
        <a:p>
          <a:endParaRPr lang="en-US"/>
        </a:p>
      </dgm:t>
    </dgm:pt>
    <dgm:pt modelId="{798B4BFF-3A8A-45C3-9AD3-1896957422A0}">
      <dgm:prSet/>
      <dgm:spPr/>
      <dgm:t>
        <a:bodyPr/>
        <a:lstStyle/>
        <a:p>
          <a:r>
            <a:rPr lang="en-US" dirty="0"/>
            <a:t>92%</a:t>
          </a:r>
        </a:p>
      </dgm:t>
    </dgm:pt>
    <dgm:pt modelId="{299C45C4-6965-456A-9468-DFC23B466AC3}" type="parTrans" cxnId="{6DB9753F-3A0E-486C-9335-6D973B60FDF8}">
      <dgm:prSet/>
      <dgm:spPr/>
      <dgm:t>
        <a:bodyPr/>
        <a:lstStyle/>
        <a:p>
          <a:endParaRPr lang="en-US"/>
        </a:p>
      </dgm:t>
    </dgm:pt>
    <dgm:pt modelId="{5F12607A-A904-4A28-8F25-1B094A164E2B}" type="sibTrans" cxnId="{6DB9753F-3A0E-486C-9335-6D973B60FDF8}">
      <dgm:prSet/>
      <dgm:spPr/>
      <dgm:t>
        <a:bodyPr/>
        <a:lstStyle/>
        <a:p>
          <a:endParaRPr lang="en-US"/>
        </a:p>
      </dgm:t>
    </dgm:pt>
    <dgm:pt modelId="{4F3386C0-85B3-487B-ADDC-C3E3FDDAD891}">
      <dgm:prSet phldrT="[Text]"/>
      <dgm:spPr/>
      <dgm:t>
        <a:bodyPr/>
        <a:lstStyle/>
        <a:p>
          <a:r>
            <a:rPr lang="en-US" dirty="0"/>
            <a:t>28</a:t>
          </a:r>
        </a:p>
      </dgm:t>
    </dgm:pt>
    <dgm:pt modelId="{5B535618-1519-4EAA-B226-9CDFAF7995D2}" type="sibTrans" cxnId="{D85B02D1-E29F-4986-8FAA-15BDEA05FB11}">
      <dgm:prSet/>
      <dgm:spPr/>
      <dgm:t>
        <a:bodyPr/>
        <a:lstStyle/>
        <a:p>
          <a:endParaRPr lang="en-US"/>
        </a:p>
      </dgm:t>
    </dgm:pt>
    <dgm:pt modelId="{4B01A931-4BAB-421C-8336-047F81595617}" type="parTrans" cxnId="{D85B02D1-E29F-4986-8FAA-15BDEA05FB11}">
      <dgm:prSet/>
      <dgm:spPr/>
      <dgm:t>
        <a:bodyPr/>
        <a:lstStyle/>
        <a:p>
          <a:endParaRPr lang="en-US"/>
        </a:p>
      </dgm:t>
    </dgm:pt>
    <dgm:pt modelId="{6BF94DEA-4931-E54A-8135-C406F0C62F66}">
      <dgm:prSet/>
      <dgm:spPr/>
      <dgm:t>
        <a:bodyPr/>
        <a:lstStyle/>
        <a:p>
          <a:r>
            <a:rPr lang="en-US" dirty="0"/>
            <a:t>Temp</a:t>
          </a:r>
        </a:p>
      </dgm:t>
    </dgm:pt>
    <dgm:pt modelId="{AB5509E8-EDCC-3946-A9B1-3139A8E2A96C}" type="parTrans" cxnId="{94AD8939-F6BA-724F-B877-2DAA5D135A76}">
      <dgm:prSet/>
      <dgm:spPr/>
      <dgm:t>
        <a:bodyPr/>
        <a:lstStyle/>
        <a:p>
          <a:endParaRPr lang="en-US"/>
        </a:p>
      </dgm:t>
    </dgm:pt>
    <dgm:pt modelId="{84CD9145-C6EA-1247-8228-CB4E35C0AA80}" type="sibTrans" cxnId="{94AD8939-F6BA-724F-B877-2DAA5D135A76}">
      <dgm:prSet/>
      <dgm:spPr/>
      <dgm:t>
        <a:bodyPr/>
        <a:lstStyle/>
        <a:p>
          <a:endParaRPr lang="en-US"/>
        </a:p>
      </dgm:t>
    </dgm:pt>
    <dgm:pt modelId="{A44F2B92-CCBE-6544-B6F5-51E2E282817E}">
      <dgm:prSet/>
      <dgm:spPr/>
      <dgm:t>
        <a:bodyPr/>
        <a:lstStyle/>
        <a:p>
          <a:r>
            <a:rPr lang="en-US" dirty="0"/>
            <a:t> 98.3°F</a:t>
          </a:r>
        </a:p>
      </dgm:t>
    </dgm:pt>
    <dgm:pt modelId="{71D993CC-AC47-3749-806C-1BC8637F413C}" type="parTrans" cxnId="{9D702FC2-B74F-EB48-BEC4-306DF5D74DAC}">
      <dgm:prSet/>
      <dgm:spPr/>
      <dgm:t>
        <a:bodyPr/>
        <a:lstStyle/>
        <a:p>
          <a:endParaRPr lang="en-US"/>
        </a:p>
      </dgm:t>
    </dgm:pt>
    <dgm:pt modelId="{126CEDF5-191C-1E4D-A6BD-5E5F1F53CCBE}" type="sibTrans" cxnId="{9D702FC2-B74F-EB48-BEC4-306DF5D74DAC}">
      <dgm:prSet/>
      <dgm:spPr/>
      <dgm:t>
        <a:bodyPr/>
        <a:lstStyle/>
        <a:p>
          <a:endParaRPr lang="en-US"/>
        </a:p>
      </dgm:t>
    </dgm:pt>
    <dgm:pt modelId="{6E0E5B21-CEB5-471B-A11E-33C0D141C43E}" type="pres">
      <dgm:prSet presAssocID="{B45DFA1A-68EC-4D58-BD53-FFFD76645C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70D13B-759C-47C7-B2AB-C5AC568DBF64}" type="pres">
      <dgm:prSet presAssocID="{D5D5027A-8430-45E8-8F66-16D8EFB26D53}" presName="linNode" presStyleCnt="0"/>
      <dgm:spPr/>
    </dgm:pt>
    <dgm:pt modelId="{5930EB47-9005-42D9-AB27-7E98019680A6}" type="pres">
      <dgm:prSet presAssocID="{D5D5027A-8430-45E8-8F66-16D8EFB26D53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1628C-C615-4955-AA63-E53DB9150830}" type="pres">
      <dgm:prSet presAssocID="{D5D5027A-8430-45E8-8F66-16D8EFB26D53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A047D5-84C1-4A99-B87E-DB78FC6600F2}" type="pres">
      <dgm:prSet presAssocID="{DF7D4C22-7608-4421-98F2-0137FAFE6586}" presName="sp" presStyleCnt="0"/>
      <dgm:spPr/>
    </dgm:pt>
    <dgm:pt modelId="{F41035EB-74FC-40A2-8884-BCA0245F3DA4}" type="pres">
      <dgm:prSet presAssocID="{1B674524-133E-4EBB-BC5D-BB367DCB5A5B}" presName="linNode" presStyleCnt="0"/>
      <dgm:spPr/>
    </dgm:pt>
    <dgm:pt modelId="{0383D601-0EFC-4DE5-A57F-A686011A9DB2}" type="pres">
      <dgm:prSet presAssocID="{1B674524-133E-4EBB-BC5D-BB367DCB5A5B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4C8A1-57AF-48E2-B5DE-97B96604AC98}" type="pres">
      <dgm:prSet presAssocID="{1B674524-133E-4EBB-BC5D-BB367DCB5A5B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9A95E3-6A36-4F73-9104-8CEF1A0C6944}" type="pres">
      <dgm:prSet presAssocID="{60371885-7807-4ED0-8A00-6BB1DC8BFF28}" presName="sp" presStyleCnt="0"/>
      <dgm:spPr/>
    </dgm:pt>
    <dgm:pt modelId="{D948D0F5-048C-4495-B5B3-3DB6F58D0E11}" type="pres">
      <dgm:prSet presAssocID="{7FC45637-BAA2-4490-B33D-42306AFE9B1D}" presName="linNode" presStyleCnt="0"/>
      <dgm:spPr/>
    </dgm:pt>
    <dgm:pt modelId="{E102458E-07D9-47BD-A0E8-D01507FC47C7}" type="pres">
      <dgm:prSet presAssocID="{7FC45637-BAA2-4490-B33D-42306AFE9B1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1A25BA-5427-45A8-B96D-E316BBFDAC68}" type="pres">
      <dgm:prSet presAssocID="{7FC45637-BAA2-4490-B33D-42306AFE9B1D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6AFEE-292A-4D24-A8FA-3C3DDF5B8B7D}" type="pres">
      <dgm:prSet presAssocID="{FD450D60-E1AF-4EF9-BF97-E2AC69943311}" presName="sp" presStyleCnt="0"/>
      <dgm:spPr/>
    </dgm:pt>
    <dgm:pt modelId="{303DEEEF-6D8F-49C0-AF95-7C3CDF230260}" type="pres">
      <dgm:prSet presAssocID="{61DB6603-DE8B-402E-B7F5-71353CA3D027}" presName="linNode" presStyleCnt="0"/>
      <dgm:spPr/>
    </dgm:pt>
    <dgm:pt modelId="{F8370D05-7B0F-4338-95DC-5C6997A64045}" type="pres">
      <dgm:prSet presAssocID="{61DB6603-DE8B-402E-B7F5-71353CA3D027}" presName="parentText" presStyleLbl="node1" presStyleIdx="3" presStyleCnt="5" custLinFactNeighborX="-7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582117-421A-47E7-B452-A537FC429E07}" type="pres">
      <dgm:prSet presAssocID="{61DB6603-DE8B-402E-B7F5-71353CA3D027}" presName="descendantText" presStyleLbl="alignAccFollowNode1" presStyleIdx="3" presStyleCnt="5" custLinFactNeighborX="3641" custLinFactNeighborY="-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9DBFC-9523-7940-B3E1-F70E2BB5B349}" type="pres">
      <dgm:prSet presAssocID="{F7689C55-F2CB-4A94-B34A-23E3BB9E9309}" presName="sp" presStyleCnt="0"/>
      <dgm:spPr/>
    </dgm:pt>
    <dgm:pt modelId="{648E4A13-0559-BA42-A289-9636E59CD86D}" type="pres">
      <dgm:prSet presAssocID="{6BF94DEA-4931-E54A-8135-C406F0C62F66}" presName="linNode" presStyleCnt="0"/>
      <dgm:spPr/>
    </dgm:pt>
    <dgm:pt modelId="{1FF8F1CB-2E14-EF4D-9ED4-DB3F47AA6D98}" type="pres">
      <dgm:prSet presAssocID="{6BF94DEA-4931-E54A-8135-C406F0C62F66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87D24E-B757-C546-9C0D-609410EB7691}" type="pres">
      <dgm:prSet presAssocID="{6BF94DEA-4931-E54A-8135-C406F0C62F66}" presName="descendantText" presStyleLbl="alignAccFollowNode1" presStyleIdx="4" presStyleCnt="5" custLinFactNeighborX="-2940" custLinFactNeighborY="-1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5B02D1-E29F-4986-8FAA-15BDEA05FB11}" srcId="{7FC45637-BAA2-4490-B33D-42306AFE9B1D}" destId="{4F3386C0-85B3-487B-ADDC-C3E3FDDAD891}" srcOrd="0" destOrd="0" parTransId="{4B01A931-4BAB-421C-8336-047F81595617}" sibTransId="{5B535618-1519-4EAA-B226-9CDFAF7995D2}"/>
    <dgm:cxn modelId="{34455B6E-6E0F-499F-A5FA-1392291CA9FD}" type="presOf" srcId="{798B4BFF-3A8A-45C3-9AD3-1896957422A0}" destId="{37582117-421A-47E7-B452-A537FC429E07}" srcOrd="0" destOrd="0" presId="urn:microsoft.com/office/officeart/2005/8/layout/vList5"/>
    <dgm:cxn modelId="{A7B56584-0207-4466-A813-A2852D2DE821}" srcId="{B45DFA1A-68EC-4D58-BD53-FFFD76645C8A}" destId="{1B674524-133E-4EBB-BC5D-BB367DCB5A5B}" srcOrd="1" destOrd="0" parTransId="{B4288911-2449-408E-AB33-D3B3A35ED6F3}" sibTransId="{60371885-7807-4ED0-8A00-6BB1DC8BFF28}"/>
    <dgm:cxn modelId="{4BC24BF0-8FD6-4317-84C6-C35DF527A400}" type="presOf" srcId="{1B674524-133E-4EBB-BC5D-BB367DCB5A5B}" destId="{0383D601-0EFC-4DE5-A57F-A686011A9DB2}" srcOrd="0" destOrd="0" presId="urn:microsoft.com/office/officeart/2005/8/layout/vList5"/>
    <dgm:cxn modelId="{1FBEB39B-76A2-4B58-BE03-CCA29B475468}" srcId="{B45DFA1A-68EC-4D58-BD53-FFFD76645C8A}" destId="{61DB6603-DE8B-402E-B7F5-71353CA3D027}" srcOrd="3" destOrd="0" parTransId="{B52E4E23-BC18-4F9F-BC4D-37DF87016019}" sibTransId="{F7689C55-F2CB-4A94-B34A-23E3BB9E9309}"/>
    <dgm:cxn modelId="{DFE15B2C-CF70-054A-AFCB-7315B571C02A}" type="presOf" srcId="{A44F2B92-CCBE-6544-B6F5-51E2E282817E}" destId="{7087D24E-B757-C546-9C0D-609410EB7691}" srcOrd="0" destOrd="0" presId="urn:microsoft.com/office/officeart/2005/8/layout/vList5"/>
    <dgm:cxn modelId="{DE5D82D5-2325-40DA-9A83-970EF8B8A284}" srcId="{B45DFA1A-68EC-4D58-BD53-FFFD76645C8A}" destId="{7FC45637-BAA2-4490-B33D-42306AFE9B1D}" srcOrd="2" destOrd="0" parTransId="{3BEF9E51-F32B-4941-A724-899E22F04AB5}" sibTransId="{FD450D60-E1AF-4EF9-BF97-E2AC69943311}"/>
    <dgm:cxn modelId="{25124447-AFE9-4D93-ACD4-FB9110989BA1}" type="presOf" srcId="{E8EA0AAD-C474-48E1-94C0-F6C2C39A5A56}" destId="{8614C8A1-57AF-48E2-B5DE-97B96604AC98}" srcOrd="0" destOrd="0" presId="urn:microsoft.com/office/officeart/2005/8/layout/vList5"/>
    <dgm:cxn modelId="{0B6B2F74-E85F-4894-B21C-D09663946E26}" type="presOf" srcId="{7FC45637-BAA2-4490-B33D-42306AFE9B1D}" destId="{E102458E-07D9-47BD-A0E8-D01507FC47C7}" srcOrd="0" destOrd="0" presId="urn:microsoft.com/office/officeart/2005/8/layout/vList5"/>
    <dgm:cxn modelId="{AAB47246-51CE-41DE-88B7-C5DADFCACE39}" srcId="{1B674524-133E-4EBB-BC5D-BB367DCB5A5B}" destId="{E8EA0AAD-C474-48E1-94C0-F6C2C39A5A56}" srcOrd="0" destOrd="0" parTransId="{860F31F9-8E04-4447-A1B4-5EB3BEFCF1EA}" sibTransId="{658993BF-B5CF-4F95-90E5-923E0A21B1AF}"/>
    <dgm:cxn modelId="{43135836-199C-B04C-A7FE-36CD9912C5AB}" type="presOf" srcId="{6BF94DEA-4931-E54A-8135-C406F0C62F66}" destId="{1FF8F1CB-2E14-EF4D-9ED4-DB3F47AA6D98}" srcOrd="0" destOrd="0" presId="urn:microsoft.com/office/officeart/2005/8/layout/vList5"/>
    <dgm:cxn modelId="{94AD8939-F6BA-724F-B877-2DAA5D135A76}" srcId="{B45DFA1A-68EC-4D58-BD53-FFFD76645C8A}" destId="{6BF94DEA-4931-E54A-8135-C406F0C62F66}" srcOrd="4" destOrd="0" parTransId="{AB5509E8-EDCC-3946-A9B1-3139A8E2A96C}" sibTransId="{84CD9145-C6EA-1247-8228-CB4E35C0AA80}"/>
    <dgm:cxn modelId="{9D702FC2-B74F-EB48-BEC4-306DF5D74DAC}" srcId="{6BF94DEA-4931-E54A-8135-C406F0C62F66}" destId="{A44F2B92-CCBE-6544-B6F5-51E2E282817E}" srcOrd="0" destOrd="0" parTransId="{71D993CC-AC47-3749-806C-1BC8637F413C}" sibTransId="{126CEDF5-191C-1E4D-A6BD-5E5F1F53CCBE}"/>
    <dgm:cxn modelId="{B53DA102-5362-44EC-9797-AD7F744CC470}" srcId="{D5D5027A-8430-45E8-8F66-16D8EFB26D53}" destId="{9533E6AE-AF55-48DF-852B-731AE7F5EB9B}" srcOrd="0" destOrd="0" parTransId="{FDF94A63-7133-4143-98B2-0920473A80C4}" sibTransId="{686FD475-CB7B-407A-A1AA-0D7383F3D6CB}"/>
    <dgm:cxn modelId="{4055BB11-74D0-4AA8-A7CF-A4A442C251E9}" srcId="{B45DFA1A-68EC-4D58-BD53-FFFD76645C8A}" destId="{D5D5027A-8430-45E8-8F66-16D8EFB26D53}" srcOrd="0" destOrd="0" parTransId="{2C6875E7-353C-4710-B3F0-A7B4BAE13D0C}" sibTransId="{DF7D4C22-7608-4421-98F2-0137FAFE6586}"/>
    <dgm:cxn modelId="{037EF04C-7B92-4C8C-B440-5D10B6EB1A00}" type="presOf" srcId="{D5D5027A-8430-45E8-8F66-16D8EFB26D53}" destId="{5930EB47-9005-42D9-AB27-7E98019680A6}" srcOrd="0" destOrd="0" presId="urn:microsoft.com/office/officeart/2005/8/layout/vList5"/>
    <dgm:cxn modelId="{7FAF6957-6CB0-4624-8C01-DBC9D8F27580}" type="presOf" srcId="{B45DFA1A-68EC-4D58-BD53-FFFD76645C8A}" destId="{6E0E5B21-CEB5-471B-A11E-33C0D141C43E}" srcOrd="0" destOrd="0" presId="urn:microsoft.com/office/officeart/2005/8/layout/vList5"/>
    <dgm:cxn modelId="{ABCF632A-A5B9-4B2B-A914-791AEEF69CFF}" type="presOf" srcId="{4F3386C0-85B3-487B-ADDC-C3E3FDDAD891}" destId="{B71A25BA-5427-45A8-B96D-E316BBFDAC68}" srcOrd="0" destOrd="0" presId="urn:microsoft.com/office/officeart/2005/8/layout/vList5"/>
    <dgm:cxn modelId="{0DDA5D8E-0E09-40A5-820A-6B504A583561}" type="presOf" srcId="{9533E6AE-AF55-48DF-852B-731AE7F5EB9B}" destId="{E0E1628C-C615-4955-AA63-E53DB9150830}" srcOrd="0" destOrd="0" presId="urn:microsoft.com/office/officeart/2005/8/layout/vList5"/>
    <dgm:cxn modelId="{6DB9753F-3A0E-486C-9335-6D973B60FDF8}" srcId="{61DB6603-DE8B-402E-B7F5-71353CA3D027}" destId="{798B4BFF-3A8A-45C3-9AD3-1896957422A0}" srcOrd="0" destOrd="0" parTransId="{299C45C4-6965-456A-9468-DFC23B466AC3}" sibTransId="{5F12607A-A904-4A28-8F25-1B094A164E2B}"/>
    <dgm:cxn modelId="{20DB6BC2-44A2-4623-B588-D4917CB6D7EC}" type="presOf" srcId="{61DB6603-DE8B-402E-B7F5-71353CA3D027}" destId="{F8370D05-7B0F-4338-95DC-5C6997A64045}" srcOrd="0" destOrd="0" presId="urn:microsoft.com/office/officeart/2005/8/layout/vList5"/>
    <dgm:cxn modelId="{45AA52C8-2925-4B37-8060-DD907E493D08}" type="presParOf" srcId="{6E0E5B21-CEB5-471B-A11E-33C0D141C43E}" destId="{5270D13B-759C-47C7-B2AB-C5AC568DBF64}" srcOrd="0" destOrd="0" presId="urn:microsoft.com/office/officeart/2005/8/layout/vList5"/>
    <dgm:cxn modelId="{4DF0A001-3E2C-4634-BFCB-F15FF242DA44}" type="presParOf" srcId="{5270D13B-759C-47C7-B2AB-C5AC568DBF64}" destId="{5930EB47-9005-42D9-AB27-7E98019680A6}" srcOrd="0" destOrd="0" presId="urn:microsoft.com/office/officeart/2005/8/layout/vList5"/>
    <dgm:cxn modelId="{805D6FB9-A804-435E-ADCB-FC1ABAF7B3CA}" type="presParOf" srcId="{5270D13B-759C-47C7-B2AB-C5AC568DBF64}" destId="{E0E1628C-C615-4955-AA63-E53DB9150830}" srcOrd="1" destOrd="0" presId="urn:microsoft.com/office/officeart/2005/8/layout/vList5"/>
    <dgm:cxn modelId="{FE127672-CA27-40FF-A6E9-599EF9A3C2CA}" type="presParOf" srcId="{6E0E5B21-CEB5-471B-A11E-33C0D141C43E}" destId="{D7A047D5-84C1-4A99-B87E-DB78FC6600F2}" srcOrd="1" destOrd="0" presId="urn:microsoft.com/office/officeart/2005/8/layout/vList5"/>
    <dgm:cxn modelId="{8736F6E3-2A4B-408E-B89A-5697F4BE382C}" type="presParOf" srcId="{6E0E5B21-CEB5-471B-A11E-33C0D141C43E}" destId="{F41035EB-74FC-40A2-8884-BCA0245F3DA4}" srcOrd="2" destOrd="0" presId="urn:microsoft.com/office/officeart/2005/8/layout/vList5"/>
    <dgm:cxn modelId="{0546FB8B-4394-4251-8F09-920C78D596EF}" type="presParOf" srcId="{F41035EB-74FC-40A2-8884-BCA0245F3DA4}" destId="{0383D601-0EFC-4DE5-A57F-A686011A9DB2}" srcOrd="0" destOrd="0" presId="urn:microsoft.com/office/officeart/2005/8/layout/vList5"/>
    <dgm:cxn modelId="{5C32EBAD-46A4-44B1-8FDD-DF7F59D4D599}" type="presParOf" srcId="{F41035EB-74FC-40A2-8884-BCA0245F3DA4}" destId="{8614C8A1-57AF-48E2-B5DE-97B96604AC98}" srcOrd="1" destOrd="0" presId="urn:microsoft.com/office/officeart/2005/8/layout/vList5"/>
    <dgm:cxn modelId="{1C70B161-AEC6-4435-BC84-4F1ABD6AD368}" type="presParOf" srcId="{6E0E5B21-CEB5-471B-A11E-33C0D141C43E}" destId="{CD9A95E3-6A36-4F73-9104-8CEF1A0C6944}" srcOrd="3" destOrd="0" presId="urn:microsoft.com/office/officeart/2005/8/layout/vList5"/>
    <dgm:cxn modelId="{02258C8F-8CD6-4CB9-886B-0ECBF5323C8F}" type="presParOf" srcId="{6E0E5B21-CEB5-471B-A11E-33C0D141C43E}" destId="{D948D0F5-048C-4495-B5B3-3DB6F58D0E11}" srcOrd="4" destOrd="0" presId="urn:microsoft.com/office/officeart/2005/8/layout/vList5"/>
    <dgm:cxn modelId="{5C3F296A-A7AE-4DFF-948B-247A68722020}" type="presParOf" srcId="{D948D0F5-048C-4495-B5B3-3DB6F58D0E11}" destId="{E102458E-07D9-47BD-A0E8-D01507FC47C7}" srcOrd="0" destOrd="0" presId="urn:microsoft.com/office/officeart/2005/8/layout/vList5"/>
    <dgm:cxn modelId="{7F024D8C-251C-46A0-B619-E5984AACAFB4}" type="presParOf" srcId="{D948D0F5-048C-4495-B5B3-3DB6F58D0E11}" destId="{B71A25BA-5427-45A8-B96D-E316BBFDAC68}" srcOrd="1" destOrd="0" presId="urn:microsoft.com/office/officeart/2005/8/layout/vList5"/>
    <dgm:cxn modelId="{4B66AE2A-C57E-4344-A5CC-44EB059F71C6}" type="presParOf" srcId="{6E0E5B21-CEB5-471B-A11E-33C0D141C43E}" destId="{7566AFEE-292A-4D24-A8FA-3C3DDF5B8B7D}" srcOrd="5" destOrd="0" presId="urn:microsoft.com/office/officeart/2005/8/layout/vList5"/>
    <dgm:cxn modelId="{498B860F-51A4-4058-8F82-9B2DC014BC53}" type="presParOf" srcId="{6E0E5B21-CEB5-471B-A11E-33C0D141C43E}" destId="{303DEEEF-6D8F-49C0-AF95-7C3CDF230260}" srcOrd="6" destOrd="0" presId="urn:microsoft.com/office/officeart/2005/8/layout/vList5"/>
    <dgm:cxn modelId="{39A3AA57-F9B8-4A3C-B4AC-4CCE86D8FF85}" type="presParOf" srcId="{303DEEEF-6D8F-49C0-AF95-7C3CDF230260}" destId="{F8370D05-7B0F-4338-95DC-5C6997A64045}" srcOrd="0" destOrd="0" presId="urn:microsoft.com/office/officeart/2005/8/layout/vList5"/>
    <dgm:cxn modelId="{0BBE991E-1055-4E56-950B-820C7A4546A4}" type="presParOf" srcId="{303DEEEF-6D8F-49C0-AF95-7C3CDF230260}" destId="{37582117-421A-47E7-B452-A537FC429E07}" srcOrd="1" destOrd="0" presId="urn:microsoft.com/office/officeart/2005/8/layout/vList5"/>
    <dgm:cxn modelId="{DF1FA65A-C230-8C4C-A760-984AC95541BD}" type="presParOf" srcId="{6E0E5B21-CEB5-471B-A11E-33C0D141C43E}" destId="{DB99DBFC-9523-7940-B3E1-F70E2BB5B349}" srcOrd="7" destOrd="0" presId="urn:microsoft.com/office/officeart/2005/8/layout/vList5"/>
    <dgm:cxn modelId="{1D821DFE-8F83-A340-B390-D68A1634BB64}" type="presParOf" srcId="{6E0E5B21-CEB5-471B-A11E-33C0D141C43E}" destId="{648E4A13-0559-BA42-A289-9636E59CD86D}" srcOrd="8" destOrd="0" presId="urn:microsoft.com/office/officeart/2005/8/layout/vList5"/>
    <dgm:cxn modelId="{E1586EDF-3AAF-5B4F-9A54-5919927569B2}" type="presParOf" srcId="{648E4A13-0559-BA42-A289-9636E59CD86D}" destId="{1FF8F1CB-2E14-EF4D-9ED4-DB3F47AA6D98}" srcOrd="0" destOrd="0" presId="urn:microsoft.com/office/officeart/2005/8/layout/vList5"/>
    <dgm:cxn modelId="{5ACF6042-0FA4-3745-BB6C-9F985BF5AB9C}" type="presParOf" srcId="{648E4A13-0559-BA42-A289-9636E59CD86D}" destId="{7087D24E-B757-C546-9C0D-609410EB769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5DFA1A-68EC-4D58-BD53-FFFD76645C8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D5027A-8430-45E8-8F66-16D8EFB26D53}">
      <dgm:prSet phldrT="[Text]"/>
      <dgm:spPr/>
      <dgm:t>
        <a:bodyPr/>
        <a:lstStyle/>
        <a:p>
          <a:r>
            <a:rPr lang="en-US" dirty="0"/>
            <a:t>BP</a:t>
          </a:r>
        </a:p>
      </dgm:t>
    </dgm:pt>
    <dgm:pt modelId="{2C6875E7-353C-4710-B3F0-A7B4BAE13D0C}" type="parTrans" cxnId="{4055BB11-74D0-4AA8-A7CF-A4A442C251E9}">
      <dgm:prSet/>
      <dgm:spPr/>
      <dgm:t>
        <a:bodyPr/>
        <a:lstStyle/>
        <a:p>
          <a:endParaRPr lang="en-US"/>
        </a:p>
      </dgm:t>
    </dgm:pt>
    <dgm:pt modelId="{DF7D4C22-7608-4421-98F2-0137FAFE6586}" type="sibTrans" cxnId="{4055BB11-74D0-4AA8-A7CF-A4A442C251E9}">
      <dgm:prSet/>
      <dgm:spPr/>
      <dgm:t>
        <a:bodyPr/>
        <a:lstStyle/>
        <a:p>
          <a:endParaRPr lang="en-US"/>
        </a:p>
      </dgm:t>
    </dgm:pt>
    <dgm:pt modelId="{9533E6AE-AF55-48DF-852B-731AE7F5EB9B}">
      <dgm:prSet phldrT="[Text]"/>
      <dgm:spPr/>
      <dgm:t>
        <a:bodyPr/>
        <a:lstStyle/>
        <a:p>
          <a:r>
            <a:rPr lang="en-US" dirty="0"/>
            <a:t>100/55</a:t>
          </a:r>
        </a:p>
      </dgm:t>
    </dgm:pt>
    <dgm:pt modelId="{FDF94A63-7133-4143-98B2-0920473A80C4}" type="parTrans" cxnId="{B53DA102-5362-44EC-9797-AD7F744CC470}">
      <dgm:prSet/>
      <dgm:spPr/>
      <dgm:t>
        <a:bodyPr/>
        <a:lstStyle/>
        <a:p>
          <a:endParaRPr lang="en-US"/>
        </a:p>
      </dgm:t>
    </dgm:pt>
    <dgm:pt modelId="{686FD475-CB7B-407A-A1AA-0D7383F3D6CB}" type="sibTrans" cxnId="{B53DA102-5362-44EC-9797-AD7F744CC470}">
      <dgm:prSet/>
      <dgm:spPr/>
      <dgm:t>
        <a:bodyPr/>
        <a:lstStyle/>
        <a:p>
          <a:endParaRPr lang="en-US"/>
        </a:p>
      </dgm:t>
    </dgm:pt>
    <dgm:pt modelId="{1B674524-133E-4EBB-BC5D-BB367DCB5A5B}">
      <dgm:prSet phldrT="[Text]"/>
      <dgm:spPr/>
      <dgm:t>
        <a:bodyPr/>
        <a:lstStyle/>
        <a:p>
          <a:r>
            <a:rPr lang="en-US" dirty="0"/>
            <a:t>Pulse</a:t>
          </a:r>
        </a:p>
      </dgm:t>
    </dgm:pt>
    <dgm:pt modelId="{B4288911-2449-408E-AB33-D3B3A35ED6F3}" type="parTrans" cxnId="{A7B56584-0207-4466-A813-A2852D2DE821}">
      <dgm:prSet/>
      <dgm:spPr/>
      <dgm:t>
        <a:bodyPr/>
        <a:lstStyle/>
        <a:p>
          <a:endParaRPr lang="en-US"/>
        </a:p>
      </dgm:t>
    </dgm:pt>
    <dgm:pt modelId="{60371885-7807-4ED0-8A00-6BB1DC8BFF28}" type="sibTrans" cxnId="{A7B56584-0207-4466-A813-A2852D2DE821}">
      <dgm:prSet/>
      <dgm:spPr/>
      <dgm:t>
        <a:bodyPr/>
        <a:lstStyle/>
        <a:p>
          <a:endParaRPr lang="en-US"/>
        </a:p>
      </dgm:t>
    </dgm:pt>
    <dgm:pt modelId="{E8EA0AAD-C474-48E1-94C0-F6C2C39A5A56}">
      <dgm:prSet phldrT="[Text]"/>
      <dgm:spPr/>
      <dgm:t>
        <a:bodyPr/>
        <a:lstStyle/>
        <a:p>
          <a:r>
            <a:rPr lang="en-US" dirty="0"/>
            <a:t>100</a:t>
          </a:r>
        </a:p>
      </dgm:t>
    </dgm:pt>
    <dgm:pt modelId="{860F31F9-8E04-4447-A1B4-5EB3BEFCF1EA}" type="parTrans" cxnId="{AAB47246-51CE-41DE-88B7-C5DADFCACE39}">
      <dgm:prSet/>
      <dgm:spPr/>
      <dgm:t>
        <a:bodyPr/>
        <a:lstStyle/>
        <a:p>
          <a:endParaRPr lang="en-US"/>
        </a:p>
      </dgm:t>
    </dgm:pt>
    <dgm:pt modelId="{658993BF-B5CF-4F95-90E5-923E0A21B1AF}" type="sibTrans" cxnId="{AAB47246-51CE-41DE-88B7-C5DADFCACE39}">
      <dgm:prSet/>
      <dgm:spPr/>
      <dgm:t>
        <a:bodyPr/>
        <a:lstStyle/>
        <a:p>
          <a:endParaRPr lang="en-US"/>
        </a:p>
      </dgm:t>
    </dgm:pt>
    <dgm:pt modelId="{7FC45637-BAA2-4490-B33D-42306AFE9B1D}">
      <dgm:prSet phldrT="[Text]"/>
      <dgm:spPr/>
      <dgm:t>
        <a:bodyPr/>
        <a:lstStyle/>
        <a:p>
          <a:r>
            <a:rPr lang="en-US" dirty="0" err="1"/>
            <a:t>Resp</a:t>
          </a:r>
          <a:endParaRPr lang="en-US" dirty="0"/>
        </a:p>
      </dgm:t>
    </dgm:pt>
    <dgm:pt modelId="{3BEF9E51-F32B-4941-A724-899E22F04AB5}" type="parTrans" cxnId="{DE5D82D5-2325-40DA-9A83-970EF8B8A284}">
      <dgm:prSet/>
      <dgm:spPr/>
      <dgm:t>
        <a:bodyPr/>
        <a:lstStyle/>
        <a:p>
          <a:endParaRPr lang="en-US"/>
        </a:p>
      </dgm:t>
    </dgm:pt>
    <dgm:pt modelId="{FD450D60-E1AF-4EF9-BF97-E2AC69943311}" type="sibTrans" cxnId="{DE5D82D5-2325-40DA-9A83-970EF8B8A284}">
      <dgm:prSet/>
      <dgm:spPr/>
      <dgm:t>
        <a:bodyPr/>
        <a:lstStyle/>
        <a:p>
          <a:endParaRPr lang="en-US"/>
        </a:p>
      </dgm:t>
    </dgm:pt>
    <dgm:pt modelId="{61DB6603-DE8B-402E-B7F5-71353CA3D027}">
      <dgm:prSet/>
      <dgm:spPr/>
      <dgm:t>
        <a:bodyPr/>
        <a:lstStyle/>
        <a:p>
          <a:r>
            <a:rPr lang="en-US" dirty="0"/>
            <a:t>SpO</a:t>
          </a:r>
          <a:r>
            <a:rPr lang="en-US" baseline="-25000" dirty="0"/>
            <a:t>2</a:t>
          </a:r>
        </a:p>
      </dgm:t>
    </dgm:pt>
    <dgm:pt modelId="{B52E4E23-BC18-4F9F-BC4D-37DF87016019}" type="parTrans" cxnId="{1FBEB39B-76A2-4B58-BE03-CCA29B475468}">
      <dgm:prSet/>
      <dgm:spPr/>
      <dgm:t>
        <a:bodyPr/>
        <a:lstStyle/>
        <a:p>
          <a:endParaRPr lang="en-US"/>
        </a:p>
      </dgm:t>
    </dgm:pt>
    <dgm:pt modelId="{F7689C55-F2CB-4A94-B34A-23E3BB9E9309}" type="sibTrans" cxnId="{1FBEB39B-76A2-4B58-BE03-CCA29B475468}">
      <dgm:prSet/>
      <dgm:spPr/>
      <dgm:t>
        <a:bodyPr/>
        <a:lstStyle/>
        <a:p>
          <a:endParaRPr lang="en-US"/>
        </a:p>
      </dgm:t>
    </dgm:pt>
    <dgm:pt modelId="{798B4BFF-3A8A-45C3-9AD3-1896957422A0}">
      <dgm:prSet/>
      <dgm:spPr/>
      <dgm:t>
        <a:bodyPr/>
        <a:lstStyle/>
        <a:p>
          <a:r>
            <a:rPr lang="en-US" dirty="0"/>
            <a:t>95%</a:t>
          </a:r>
        </a:p>
      </dgm:t>
    </dgm:pt>
    <dgm:pt modelId="{299C45C4-6965-456A-9468-DFC23B466AC3}" type="parTrans" cxnId="{6DB9753F-3A0E-486C-9335-6D973B60FDF8}">
      <dgm:prSet/>
      <dgm:spPr/>
      <dgm:t>
        <a:bodyPr/>
        <a:lstStyle/>
        <a:p>
          <a:endParaRPr lang="en-US"/>
        </a:p>
      </dgm:t>
    </dgm:pt>
    <dgm:pt modelId="{5F12607A-A904-4A28-8F25-1B094A164E2B}" type="sibTrans" cxnId="{6DB9753F-3A0E-486C-9335-6D973B60FDF8}">
      <dgm:prSet/>
      <dgm:spPr/>
      <dgm:t>
        <a:bodyPr/>
        <a:lstStyle/>
        <a:p>
          <a:endParaRPr lang="en-US"/>
        </a:p>
      </dgm:t>
    </dgm:pt>
    <dgm:pt modelId="{4F3386C0-85B3-487B-ADDC-C3E3FDDAD891}">
      <dgm:prSet phldrT="[Text]"/>
      <dgm:spPr/>
      <dgm:t>
        <a:bodyPr/>
        <a:lstStyle/>
        <a:p>
          <a:r>
            <a:rPr lang="en-US" dirty="0"/>
            <a:t>24</a:t>
          </a:r>
        </a:p>
      </dgm:t>
    </dgm:pt>
    <dgm:pt modelId="{5B535618-1519-4EAA-B226-9CDFAF7995D2}" type="sibTrans" cxnId="{D85B02D1-E29F-4986-8FAA-15BDEA05FB11}">
      <dgm:prSet/>
      <dgm:spPr/>
      <dgm:t>
        <a:bodyPr/>
        <a:lstStyle/>
        <a:p>
          <a:endParaRPr lang="en-US"/>
        </a:p>
      </dgm:t>
    </dgm:pt>
    <dgm:pt modelId="{4B01A931-4BAB-421C-8336-047F81595617}" type="parTrans" cxnId="{D85B02D1-E29F-4986-8FAA-15BDEA05FB11}">
      <dgm:prSet/>
      <dgm:spPr/>
      <dgm:t>
        <a:bodyPr/>
        <a:lstStyle/>
        <a:p>
          <a:endParaRPr lang="en-US"/>
        </a:p>
      </dgm:t>
    </dgm:pt>
    <dgm:pt modelId="{6BF94DEA-4931-E54A-8135-C406F0C62F66}">
      <dgm:prSet/>
      <dgm:spPr/>
      <dgm:t>
        <a:bodyPr/>
        <a:lstStyle/>
        <a:p>
          <a:r>
            <a:rPr lang="en-US" dirty="0"/>
            <a:t>Temp</a:t>
          </a:r>
        </a:p>
      </dgm:t>
    </dgm:pt>
    <dgm:pt modelId="{AB5509E8-EDCC-3946-A9B1-3139A8E2A96C}" type="parTrans" cxnId="{94AD8939-F6BA-724F-B877-2DAA5D135A76}">
      <dgm:prSet/>
      <dgm:spPr/>
      <dgm:t>
        <a:bodyPr/>
        <a:lstStyle/>
        <a:p>
          <a:endParaRPr lang="en-US"/>
        </a:p>
      </dgm:t>
    </dgm:pt>
    <dgm:pt modelId="{84CD9145-C6EA-1247-8228-CB4E35C0AA80}" type="sibTrans" cxnId="{94AD8939-F6BA-724F-B877-2DAA5D135A76}">
      <dgm:prSet/>
      <dgm:spPr/>
      <dgm:t>
        <a:bodyPr/>
        <a:lstStyle/>
        <a:p>
          <a:endParaRPr lang="en-US"/>
        </a:p>
      </dgm:t>
    </dgm:pt>
    <dgm:pt modelId="{A44F2B92-CCBE-6544-B6F5-51E2E282817E}">
      <dgm:prSet/>
      <dgm:spPr/>
      <dgm:t>
        <a:bodyPr/>
        <a:lstStyle/>
        <a:p>
          <a:r>
            <a:rPr lang="en-US" dirty="0"/>
            <a:t> 98.2°F</a:t>
          </a:r>
        </a:p>
      </dgm:t>
    </dgm:pt>
    <dgm:pt modelId="{71D993CC-AC47-3749-806C-1BC8637F413C}" type="parTrans" cxnId="{9D702FC2-B74F-EB48-BEC4-306DF5D74DAC}">
      <dgm:prSet/>
      <dgm:spPr/>
      <dgm:t>
        <a:bodyPr/>
        <a:lstStyle/>
        <a:p>
          <a:endParaRPr lang="en-US"/>
        </a:p>
      </dgm:t>
    </dgm:pt>
    <dgm:pt modelId="{126CEDF5-191C-1E4D-A6BD-5E5F1F53CCBE}" type="sibTrans" cxnId="{9D702FC2-B74F-EB48-BEC4-306DF5D74DAC}">
      <dgm:prSet/>
      <dgm:spPr/>
      <dgm:t>
        <a:bodyPr/>
        <a:lstStyle/>
        <a:p>
          <a:endParaRPr lang="en-US"/>
        </a:p>
      </dgm:t>
    </dgm:pt>
    <dgm:pt modelId="{6E0E5B21-CEB5-471B-A11E-33C0D141C43E}" type="pres">
      <dgm:prSet presAssocID="{B45DFA1A-68EC-4D58-BD53-FFFD76645C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70D13B-759C-47C7-B2AB-C5AC568DBF64}" type="pres">
      <dgm:prSet presAssocID="{D5D5027A-8430-45E8-8F66-16D8EFB26D53}" presName="linNode" presStyleCnt="0"/>
      <dgm:spPr/>
    </dgm:pt>
    <dgm:pt modelId="{5930EB47-9005-42D9-AB27-7E98019680A6}" type="pres">
      <dgm:prSet presAssocID="{D5D5027A-8430-45E8-8F66-16D8EFB26D53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1628C-C615-4955-AA63-E53DB9150830}" type="pres">
      <dgm:prSet presAssocID="{D5D5027A-8430-45E8-8F66-16D8EFB26D53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A047D5-84C1-4A99-B87E-DB78FC6600F2}" type="pres">
      <dgm:prSet presAssocID="{DF7D4C22-7608-4421-98F2-0137FAFE6586}" presName="sp" presStyleCnt="0"/>
      <dgm:spPr/>
    </dgm:pt>
    <dgm:pt modelId="{F41035EB-74FC-40A2-8884-BCA0245F3DA4}" type="pres">
      <dgm:prSet presAssocID="{1B674524-133E-4EBB-BC5D-BB367DCB5A5B}" presName="linNode" presStyleCnt="0"/>
      <dgm:spPr/>
    </dgm:pt>
    <dgm:pt modelId="{0383D601-0EFC-4DE5-A57F-A686011A9DB2}" type="pres">
      <dgm:prSet presAssocID="{1B674524-133E-4EBB-BC5D-BB367DCB5A5B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4C8A1-57AF-48E2-B5DE-97B96604AC98}" type="pres">
      <dgm:prSet presAssocID="{1B674524-133E-4EBB-BC5D-BB367DCB5A5B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9A95E3-6A36-4F73-9104-8CEF1A0C6944}" type="pres">
      <dgm:prSet presAssocID="{60371885-7807-4ED0-8A00-6BB1DC8BFF28}" presName="sp" presStyleCnt="0"/>
      <dgm:spPr/>
    </dgm:pt>
    <dgm:pt modelId="{D948D0F5-048C-4495-B5B3-3DB6F58D0E11}" type="pres">
      <dgm:prSet presAssocID="{7FC45637-BAA2-4490-B33D-42306AFE9B1D}" presName="linNode" presStyleCnt="0"/>
      <dgm:spPr/>
    </dgm:pt>
    <dgm:pt modelId="{E102458E-07D9-47BD-A0E8-D01507FC47C7}" type="pres">
      <dgm:prSet presAssocID="{7FC45637-BAA2-4490-B33D-42306AFE9B1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1A25BA-5427-45A8-B96D-E316BBFDAC68}" type="pres">
      <dgm:prSet presAssocID="{7FC45637-BAA2-4490-B33D-42306AFE9B1D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6AFEE-292A-4D24-A8FA-3C3DDF5B8B7D}" type="pres">
      <dgm:prSet presAssocID="{FD450D60-E1AF-4EF9-BF97-E2AC69943311}" presName="sp" presStyleCnt="0"/>
      <dgm:spPr/>
    </dgm:pt>
    <dgm:pt modelId="{303DEEEF-6D8F-49C0-AF95-7C3CDF230260}" type="pres">
      <dgm:prSet presAssocID="{61DB6603-DE8B-402E-B7F5-71353CA3D027}" presName="linNode" presStyleCnt="0"/>
      <dgm:spPr/>
    </dgm:pt>
    <dgm:pt modelId="{F8370D05-7B0F-4338-95DC-5C6997A64045}" type="pres">
      <dgm:prSet presAssocID="{61DB6603-DE8B-402E-B7F5-71353CA3D027}" presName="parentText" presStyleLbl="node1" presStyleIdx="3" presStyleCnt="5" custLinFactNeighborX="-7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582117-421A-47E7-B452-A537FC429E07}" type="pres">
      <dgm:prSet presAssocID="{61DB6603-DE8B-402E-B7F5-71353CA3D027}" presName="descendantText" presStyleLbl="alignAccFollowNode1" presStyleIdx="3" presStyleCnt="5" custLinFactNeighborX="3641" custLinFactNeighborY="-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9DBFC-9523-7940-B3E1-F70E2BB5B349}" type="pres">
      <dgm:prSet presAssocID="{F7689C55-F2CB-4A94-B34A-23E3BB9E9309}" presName="sp" presStyleCnt="0"/>
      <dgm:spPr/>
    </dgm:pt>
    <dgm:pt modelId="{648E4A13-0559-BA42-A289-9636E59CD86D}" type="pres">
      <dgm:prSet presAssocID="{6BF94DEA-4931-E54A-8135-C406F0C62F66}" presName="linNode" presStyleCnt="0"/>
      <dgm:spPr/>
    </dgm:pt>
    <dgm:pt modelId="{1FF8F1CB-2E14-EF4D-9ED4-DB3F47AA6D98}" type="pres">
      <dgm:prSet presAssocID="{6BF94DEA-4931-E54A-8135-C406F0C62F66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87D24E-B757-C546-9C0D-609410EB7691}" type="pres">
      <dgm:prSet presAssocID="{6BF94DEA-4931-E54A-8135-C406F0C62F66}" presName="descendantText" presStyleLbl="alignAccFollowNode1" presStyleIdx="4" presStyleCnt="5" custLinFactNeighborX="-2940" custLinFactNeighborY="-1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5B02D1-E29F-4986-8FAA-15BDEA05FB11}" srcId="{7FC45637-BAA2-4490-B33D-42306AFE9B1D}" destId="{4F3386C0-85B3-487B-ADDC-C3E3FDDAD891}" srcOrd="0" destOrd="0" parTransId="{4B01A931-4BAB-421C-8336-047F81595617}" sibTransId="{5B535618-1519-4EAA-B226-9CDFAF7995D2}"/>
    <dgm:cxn modelId="{34455B6E-6E0F-499F-A5FA-1392291CA9FD}" type="presOf" srcId="{798B4BFF-3A8A-45C3-9AD3-1896957422A0}" destId="{37582117-421A-47E7-B452-A537FC429E07}" srcOrd="0" destOrd="0" presId="urn:microsoft.com/office/officeart/2005/8/layout/vList5"/>
    <dgm:cxn modelId="{A7B56584-0207-4466-A813-A2852D2DE821}" srcId="{B45DFA1A-68EC-4D58-BD53-FFFD76645C8A}" destId="{1B674524-133E-4EBB-BC5D-BB367DCB5A5B}" srcOrd="1" destOrd="0" parTransId="{B4288911-2449-408E-AB33-D3B3A35ED6F3}" sibTransId="{60371885-7807-4ED0-8A00-6BB1DC8BFF28}"/>
    <dgm:cxn modelId="{4BC24BF0-8FD6-4317-84C6-C35DF527A400}" type="presOf" srcId="{1B674524-133E-4EBB-BC5D-BB367DCB5A5B}" destId="{0383D601-0EFC-4DE5-A57F-A686011A9DB2}" srcOrd="0" destOrd="0" presId="urn:microsoft.com/office/officeart/2005/8/layout/vList5"/>
    <dgm:cxn modelId="{1FBEB39B-76A2-4B58-BE03-CCA29B475468}" srcId="{B45DFA1A-68EC-4D58-BD53-FFFD76645C8A}" destId="{61DB6603-DE8B-402E-B7F5-71353CA3D027}" srcOrd="3" destOrd="0" parTransId="{B52E4E23-BC18-4F9F-BC4D-37DF87016019}" sibTransId="{F7689C55-F2CB-4A94-B34A-23E3BB9E9309}"/>
    <dgm:cxn modelId="{DFE15B2C-CF70-054A-AFCB-7315B571C02A}" type="presOf" srcId="{A44F2B92-CCBE-6544-B6F5-51E2E282817E}" destId="{7087D24E-B757-C546-9C0D-609410EB7691}" srcOrd="0" destOrd="0" presId="urn:microsoft.com/office/officeart/2005/8/layout/vList5"/>
    <dgm:cxn modelId="{DE5D82D5-2325-40DA-9A83-970EF8B8A284}" srcId="{B45DFA1A-68EC-4D58-BD53-FFFD76645C8A}" destId="{7FC45637-BAA2-4490-B33D-42306AFE9B1D}" srcOrd="2" destOrd="0" parTransId="{3BEF9E51-F32B-4941-A724-899E22F04AB5}" sibTransId="{FD450D60-E1AF-4EF9-BF97-E2AC69943311}"/>
    <dgm:cxn modelId="{25124447-AFE9-4D93-ACD4-FB9110989BA1}" type="presOf" srcId="{E8EA0AAD-C474-48E1-94C0-F6C2C39A5A56}" destId="{8614C8A1-57AF-48E2-B5DE-97B96604AC98}" srcOrd="0" destOrd="0" presId="urn:microsoft.com/office/officeart/2005/8/layout/vList5"/>
    <dgm:cxn modelId="{0B6B2F74-E85F-4894-B21C-D09663946E26}" type="presOf" srcId="{7FC45637-BAA2-4490-B33D-42306AFE9B1D}" destId="{E102458E-07D9-47BD-A0E8-D01507FC47C7}" srcOrd="0" destOrd="0" presId="urn:microsoft.com/office/officeart/2005/8/layout/vList5"/>
    <dgm:cxn modelId="{AAB47246-51CE-41DE-88B7-C5DADFCACE39}" srcId="{1B674524-133E-4EBB-BC5D-BB367DCB5A5B}" destId="{E8EA0AAD-C474-48E1-94C0-F6C2C39A5A56}" srcOrd="0" destOrd="0" parTransId="{860F31F9-8E04-4447-A1B4-5EB3BEFCF1EA}" sibTransId="{658993BF-B5CF-4F95-90E5-923E0A21B1AF}"/>
    <dgm:cxn modelId="{43135836-199C-B04C-A7FE-36CD9912C5AB}" type="presOf" srcId="{6BF94DEA-4931-E54A-8135-C406F0C62F66}" destId="{1FF8F1CB-2E14-EF4D-9ED4-DB3F47AA6D98}" srcOrd="0" destOrd="0" presId="urn:microsoft.com/office/officeart/2005/8/layout/vList5"/>
    <dgm:cxn modelId="{94AD8939-F6BA-724F-B877-2DAA5D135A76}" srcId="{B45DFA1A-68EC-4D58-BD53-FFFD76645C8A}" destId="{6BF94DEA-4931-E54A-8135-C406F0C62F66}" srcOrd="4" destOrd="0" parTransId="{AB5509E8-EDCC-3946-A9B1-3139A8E2A96C}" sibTransId="{84CD9145-C6EA-1247-8228-CB4E35C0AA80}"/>
    <dgm:cxn modelId="{9D702FC2-B74F-EB48-BEC4-306DF5D74DAC}" srcId="{6BF94DEA-4931-E54A-8135-C406F0C62F66}" destId="{A44F2B92-CCBE-6544-B6F5-51E2E282817E}" srcOrd="0" destOrd="0" parTransId="{71D993CC-AC47-3749-806C-1BC8637F413C}" sibTransId="{126CEDF5-191C-1E4D-A6BD-5E5F1F53CCBE}"/>
    <dgm:cxn modelId="{B53DA102-5362-44EC-9797-AD7F744CC470}" srcId="{D5D5027A-8430-45E8-8F66-16D8EFB26D53}" destId="{9533E6AE-AF55-48DF-852B-731AE7F5EB9B}" srcOrd="0" destOrd="0" parTransId="{FDF94A63-7133-4143-98B2-0920473A80C4}" sibTransId="{686FD475-CB7B-407A-A1AA-0D7383F3D6CB}"/>
    <dgm:cxn modelId="{4055BB11-74D0-4AA8-A7CF-A4A442C251E9}" srcId="{B45DFA1A-68EC-4D58-BD53-FFFD76645C8A}" destId="{D5D5027A-8430-45E8-8F66-16D8EFB26D53}" srcOrd="0" destOrd="0" parTransId="{2C6875E7-353C-4710-B3F0-A7B4BAE13D0C}" sibTransId="{DF7D4C22-7608-4421-98F2-0137FAFE6586}"/>
    <dgm:cxn modelId="{037EF04C-7B92-4C8C-B440-5D10B6EB1A00}" type="presOf" srcId="{D5D5027A-8430-45E8-8F66-16D8EFB26D53}" destId="{5930EB47-9005-42D9-AB27-7E98019680A6}" srcOrd="0" destOrd="0" presId="urn:microsoft.com/office/officeart/2005/8/layout/vList5"/>
    <dgm:cxn modelId="{7FAF6957-6CB0-4624-8C01-DBC9D8F27580}" type="presOf" srcId="{B45DFA1A-68EC-4D58-BD53-FFFD76645C8A}" destId="{6E0E5B21-CEB5-471B-A11E-33C0D141C43E}" srcOrd="0" destOrd="0" presId="urn:microsoft.com/office/officeart/2005/8/layout/vList5"/>
    <dgm:cxn modelId="{ABCF632A-A5B9-4B2B-A914-791AEEF69CFF}" type="presOf" srcId="{4F3386C0-85B3-487B-ADDC-C3E3FDDAD891}" destId="{B71A25BA-5427-45A8-B96D-E316BBFDAC68}" srcOrd="0" destOrd="0" presId="urn:microsoft.com/office/officeart/2005/8/layout/vList5"/>
    <dgm:cxn modelId="{0DDA5D8E-0E09-40A5-820A-6B504A583561}" type="presOf" srcId="{9533E6AE-AF55-48DF-852B-731AE7F5EB9B}" destId="{E0E1628C-C615-4955-AA63-E53DB9150830}" srcOrd="0" destOrd="0" presId="urn:microsoft.com/office/officeart/2005/8/layout/vList5"/>
    <dgm:cxn modelId="{6DB9753F-3A0E-486C-9335-6D973B60FDF8}" srcId="{61DB6603-DE8B-402E-B7F5-71353CA3D027}" destId="{798B4BFF-3A8A-45C3-9AD3-1896957422A0}" srcOrd="0" destOrd="0" parTransId="{299C45C4-6965-456A-9468-DFC23B466AC3}" sibTransId="{5F12607A-A904-4A28-8F25-1B094A164E2B}"/>
    <dgm:cxn modelId="{20DB6BC2-44A2-4623-B588-D4917CB6D7EC}" type="presOf" srcId="{61DB6603-DE8B-402E-B7F5-71353CA3D027}" destId="{F8370D05-7B0F-4338-95DC-5C6997A64045}" srcOrd="0" destOrd="0" presId="urn:microsoft.com/office/officeart/2005/8/layout/vList5"/>
    <dgm:cxn modelId="{45AA52C8-2925-4B37-8060-DD907E493D08}" type="presParOf" srcId="{6E0E5B21-CEB5-471B-A11E-33C0D141C43E}" destId="{5270D13B-759C-47C7-B2AB-C5AC568DBF64}" srcOrd="0" destOrd="0" presId="urn:microsoft.com/office/officeart/2005/8/layout/vList5"/>
    <dgm:cxn modelId="{4DF0A001-3E2C-4634-BFCB-F15FF242DA44}" type="presParOf" srcId="{5270D13B-759C-47C7-B2AB-C5AC568DBF64}" destId="{5930EB47-9005-42D9-AB27-7E98019680A6}" srcOrd="0" destOrd="0" presId="urn:microsoft.com/office/officeart/2005/8/layout/vList5"/>
    <dgm:cxn modelId="{805D6FB9-A804-435E-ADCB-FC1ABAF7B3CA}" type="presParOf" srcId="{5270D13B-759C-47C7-B2AB-C5AC568DBF64}" destId="{E0E1628C-C615-4955-AA63-E53DB9150830}" srcOrd="1" destOrd="0" presId="urn:microsoft.com/office/officeart/2005/8/layout/vList5"/>
    <dgm:cxn modelId="{FE127672-CA27-40FF-A6E9-599EF9A3C2CA}" type="presParOf" srcId="{6E0E5B21-CEB5-471B-A11E-33C0D141C43E}" destId="{D7A047D5-84C1-4A99-B87E-DB78FC6600F2}" srcOrd="1" destOrd="0" presId="urn:microsoft.com/office/officeart/2005/8/layout/vList5"/>
    <dgm:cxn modelId="{8736F6E3-2A4B-408E-B89A-5697F4BE382C}" type="presParOf" srcId="{6E0E5B21-CEB5-471B-A11E-33C0D141C43E}" destId="{F41035EB-74FC-40A2-8884-BCA0245F3DA4}" srcOrd="2" destOrd="0" presId="urn:microsoft.com/office/officeart/2005/8/layout/vList5"/>
    <dgm:cxn modelId="{0546FB8B-4394-4251-8F09-920C78D596EF}" type="presParOf" srcId="{F41035EB-74FC-40A2-8884-BCA0245F3DA4}" destId="{0383D601-0EFC-4DE5-A57F-A686011A9DB2}" srcOrd="0" destOrd="0" presId="urn:microsoft.com/office/officeart/2005/8/layout/vList5"/>
    <dgm:cxn modelId="{5C32EBAD-46A4-44B1-8FDD-DF7F59D4D599}" type="presParOf" srcId="{F41035EB-74FC-40A2-8884-BCA0245F3DA4}" destId="{8614C8A1-57AF-48E2-B5DE-97B96604AC98}" srcOrd="1" destOrd="0" presId="urn:microsoft.com/office/officeart/2005/8/layout/vList5"/>
    <dgm:cxn modelId="{1C70B161-AEC6-4435-BC84-4F1ABD6AD368}" type="presParOf" srcId="{6E0E5B21-CEB5-471B-A11E-33C0D141C43E}" destId="{CD9A95E3-6A36-4F73-9104-8CEF1A0C6944}" srcOrd="3" destOrd="0" presId="urn:microsoft.com/office/officeart/2005/8/layout/vList5"/>
    <dgm:cxn modelId="{02258C8F-8CD6-4CB9-886B-0ECBF5323C8F}" type="presParOf" srcId="{6E0E5B21-CEB5-471B-A11E-33C0D141C43E}" destId="{D948D0F5-048C-4495-B5B3-3DB6F58D0E11}" srcOrd="4" destOrd="0" presId="urn:microsoft.com/office/officeart/2005/8/layout/vList5"/>
    <dgm:cxn modelId="{5C3F296A-A7AE-4DFF-948B-247A68722020}" type="presParOf" srcId="{D948D0F5-048C-4495-B5B3-3DB6F58D0E11}" destId="{E102458E-07D9-47BD-A0E8-D01507FC47C7}" srcOrd="0" destOrd="0" presId="urn:microsoft.com/office/officeart/2005/8/layout/vList5"/>
    <dgm:cxn modelId="{7F024D8C-251C-46A0-B619-E5984AACAFB4}" type="presParOf" srcId="{D948D0F5-048C-4495-B5B3-3DB6F58D0E11}" destId="{B71A25BA-5427-45A8-B96D-E316BBFDAC68}" srcOrd="1" destOrd="0" presId="urn:microsoft.com/office/officeart/2005/8/layout/vList5"/>
    <dgm:cxn modelId="{4B66AE2A-C57E-4344-A5CC-44EB059F71C6}" type="presParOf" srcId="{6E0E5B21-CEB5-471B-A11E-33C0D141C43E}" destId="{7566AFEE-292A-4D24-A8FA-3C3DDF5B8B7D}" srcOrd="5" destOrd="0" presId="urn:microsoft.com/office/officeart/2005/8/layout/vList5"/>
    <dgm:cxn modelId="{498B860F-51A4-4058-8F82-9B2DC014BC53}" type="presParOf" srcId="{6E0E5B21-CEB5-471B-A11E-33C0D141C43E}" destId="{303DEEEF-6D8F-49C0-AF95-7C3CDF230260}" srcOrd="6" destOrd="0" presId="urn:microsoft.com/office/officeart/2005/8/layout/vList5"/>
    <dgm:cxn modelId="{39A3AA57-F9B8-4A3C-B4AC-4CCE86D8FF85}" type="presParOf" srcId="{303DEEEF-6D8F-49C0-AF95-7C3CDF230260}" destId="{F8370D05-7B0F-4338-95DC-5C6997A64045}" srcOrd="0" destOrd="0" presId="urn:microsoft.com/office/officeart/2005/8/layout/vList5"/>
    <dgm:cxn modelId="{0BBE991E-1055-4E56-950B-820C7A4546A4}" type="presParOf" srcId="{303DEEEF-6D8F-49C0-AF95-7C3CDF230260}" destId="{37582117-421A-47E7-B452-A537FC429E07}" srcOrd="1" destOrd="0" presId="urn:microsoft.com/office/officeart/2005/8/layout/vList5"/>
    <dgm:cxn modelId="{DF1FA65A-C230-8C4C-A760-984AC95541BD}" type="presParOf" srcId="{6E0E5B21-CEB5-471B-A11E-33C0D141C43E}" destId="{DB99DBFC-9523-7940-B3E1-F70E2BB5B349}" srcOrd="7" destOrd="0" presId="urn:microsoft.com/office/officeart/2005/8/layout/vList5"/>
    <dgm:cxn modelId="{1D821DFE-8F83-A340-B390-D68A1634BB64}" type="presParOf" srcId="{6E0E5B21-CEB5-471B-A11E-33C0D141C43E}" destId="{648E4A13-0559-BA42-A289-9636E59CD86D}" srcOrd="8" destOrd="0" presId="urn:microsoft.com/office/officeart/2005/8/layout/vList5"/>
    <dgm:cxn modelId="{E1586EDF-3AAF-5B4F-9A54-5919927569B2}" type="presParOf" srcId="{648E4A13-0559-BA42-A289-9636E59CD86D}" destId="{1FF8F1CB-2E14-EF4D-9ED4-DB3F47AA6D98}" srcOrd="0" destOrd="0" presId="urn:microsoft.com/office/officeart/2005/8/layout/vList5"/>
    <dgm:cxn modelId="{5ACF6042-0FA4-3745-BB6C-9F985BF5AB9C}" type="presParOf" srcId="{648E4A13-0559-BA42-A289-9636E59CD86D}" destId="{7087D24E-B757-C546-9C0D-609410EB769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5DFA1A-68EC-4D58-BD53-FFFD76645C8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D5027A-8430-45E8-8F66-16D8EFB26D53}">
      <dgm:prSet phldrT="[Text]"/>
      <dgm:spPr/>
      <dgm:t>
        <a:bodyPr/>
        <a:lstStyle/>
        <a:p>
          <a:r>
            <a:rPr lang="en-US" dirty="0"/>
            <a:t>BP</a:t>
          </a:r>
        </a:p>
      </dgm:t>
    </dgm:pt>
    <dgm:pt modelId="{2C6875E7-353C-4710-B3F0-A7B4BAE13D0C}" type="parTrans" cxnId="{4055BB11-74D0-4AA8-A7CF-A4A442C251E9}">
      <dgm:prSet/>
      <dgm:spPr/>
      <dgm:t>
        <a:bodyPr/>
        <a:lstStyle/>
        <a:p>
          <a:endParaRPr lang="en-US"/>
        </a:p>
      </dgm:t>
    </dgm:pt>
    <dgm:pt modelId="{DF7D4C22-7608-4421-98F2-0137FAFE6586}" type="sibTrans" cxnId="{4055BB11-74D0-4AA8-A7CF-A4A442C251E9}">
      <dgm:prSet/>
      <dgm:spPr/>
      <dgm:t>
        <a:bodyPr/>
        <a:lstStyle/>
        <a:p>
          <a:endParaRPr lang="en-US"/>
        </a:p>
      </dgm:t>
    </dgm:pt>
    <dgm:pt modelId="{9533E6AE-AF55-48DF-852B-731AE7F5EB9B}">
      <dgm:prSet phldrT="[Text]"/>
      <dgm:spPr/>
      <dgm:t>
        <a:bodyPr/>
        <a:lstStyle/>
        <a:p>
          <a:r>
            <a:rPr lang="en-US" dirty="0"/>
            <a:t>102/58</a:t>
          </a:r>
        </a:p>
      </dgm:t>
    </dgm:pt>
    <dgm:pt modelId="{FDF94A63-7133-4143-98B2-0920473A80C4}" type="parTrans" cxnId="{B53DA102-5362-44EC-9797-AD7F744CC470}">
      <dgm:prSet/>
      <dgm:spPr/>
      <dgm:t>
        <a:bodyPr/>
        <a:lstStyle/>
        <a:p>
          <a:endParaRPr lang="en-US"/>
        </a:p>
      </dgm:t>
    </dgm:pt>
    <dgm:pt modelId="{686FD475-CB7B-407A-A1AA-0D7383F3D6CB}" type="sibTrans" cxnId="{B53DA102-5362-44EC-9797-AD7F744CC470}">
      <dgm:prSet/>
      <dgm:spPr/>
      <dgm:t>
        <a:bodyPr/>
        <a:lstStyle/>
        <a:p>
          <a:endParaRPr lang="en-US"/>
        </a:p>
      </dgm:t>
    </dgm:pt>
    <dgm:pt modelId="{1B674524-133E-4EBB-BC5D-BB367DCB5A5B}">
      <dgm:prSet phldrT="[Text]"/>
      <dgm:spPr/>
      <dgm:t>
        <a:bodyPr/>
        <a:lstStyle/>
        <a:p>
          <a:r>
            <a:rPr lang="en-US" dirty="0"/>
            <a:t>Pulse</a:t>
          </a:r>
        </a:p>
      </dgm:t>
    </dgm:pt>
    <dgm:pt modelId="{B4288911-2449-408E-AB33-D3B3A35ED6F3}" type="parTrans" cxnId="{A7B56584-0207-4466-A813-A2852D2DE821}">
      <dgm:prSet/>
      <dgm:spPr/>
      <dgm:t>
        <a:bodyPr/>
        <a:lstStyle/>
        <a:p>
          <a:endParaRPr lang="en-US"/>
        </a:p>
      </dgm:t>
    </dgm:pt>
    <dgm:pt modelId="{60371885-7807-4ED0-8A00-6BB1DC8BFF28}" type="sibTrans" cxnId="{A7B56584-0207-4466-A813-A2852D2DE821}">
      <dgm:prSet/>
      <dgm:spPr/>
      <dgm:t>
        <a:bodyPr/>
        <a:lstStyle/>
        <a:p>
          <a:endParaRPr lang="en-US"/>
        </a:p>
      </dgm:t>
    </dgm:pt>
    <dgm:pt modelId="{E8EA0AAD-C474-48E1-94C0-F6C2C39A5A56}">
      <dgm:prSet phldrT="[Text]"/>
      <dgm:spPr/>
      <dgm:t>
        <a:bodyPr/>
        <a:lstStyle/>
        <a:p>
          <a:r>
            <a:rPr lang="en-US" dirty="0"/>
            <a:t>90</a:t>
          </a:r>
        </a:p>
      </dgm:t>
    </dgm:pt>
    <dgm:pt modelId="{860F31F9-8E04-4447-A1B4-5EB3BEFCF1EA}" type="parTrans" cxnId="{AAB47246-51CE-41DE-88B7-C5DADFCACE39}">
      <dgm:prSet/>
      <dgm:spPr/>
      <dgm:t>
        <a:bodyPr/>
        <a:lstStyle/>
        <a:p>
          <a:endParaRPr lang="en-US"/>
        </a:p>
      </dgm:t>
    </dgm:pt>
    <dgm:pt modelId="{658993BF-B5CF-4F95-90E5-923E0A21B1AF}" type="sibTrans" cxnId="{AAB47246-51CE-41DE-88B7-C5DADFCACE39}">
      <dgm:prSet/>
      <dgm:spPr/>
      <dgm:t>
        <a:bodyPr/>
        <a:lstStyle/>
        <a:p>
          <a:endParaRPr lang="en-US"/>
        </a:p>
      </dgm:t>
    </dgm:pt>
    <dgm:pt modelId="{7FC45637-BAA2-4490-B33D-42306AFE9B1D}">
      <dgm:prSet phldrT="[Text]"/>
      <dgm:spPr/>
      <dgm:t>
        <a:bodyPr/>
        <a:lstStyle/>
        <a:p>
          <a:r>
            <a:rPr lang="en-US" dirty="0" err="1"/>
            <a:t>Resp</a:t>
          </a:r>
          <a:endParaRPr lang="en-US" dirty="0"/>
        </a:p>
      </dgm:t>
    </dgm:pt>
    <dgm:pt modelId="{3BEF9E51-F32B-4941-A724-899E22F04AB5}" type="parTrans" cxnId="{DE5D82D5-2325-40DA-9A83-970EF8B8A284}">
      <dgm:prSet/>
      <dgm:spPr/>
      <dgm:t>
        <a:bodyPr/>
        <a:lstStyle/>
        <a:p>
          <a:endParaRPr lang="en-US"/>
        </a:p>
      </dgm:t>
    </dgm:pt>
    <dgm:pt modelId="{FD450D60-E1AF-4EF9-BF97-E2AC69943311}" type="sibTrans" cxnId="{DE5D82D5-2325-40DA-9A83-970EF8B8A284}">
      <dgm:prSet/>
      <dgm:spPr/>
      <dgm:t>
        <a:bodyPr/>
        <a:lstStyle/>
        <a:p>
          <a:endParaRPr lang="en-US"/>
        </a:p>
      </dgm:t>
    </dgm:pt>
    <dgm:pt modelId="{61DB6603-DE8B-402E-B7F5-71353CA3D027}">
      <dgm:prSet/>
      <dgm:spPr/>
      <dgm:t>
        <a:bodyPr/>
        <a:lstStyle/>
        <a:p>
          <a:r>
            <a:rPr lang="en-US" dirty="0"/>
            <a:t>SpO</a:t>
          </a:r>
          <a:r>
            <a:rPr lang="en-US" baseline="-25000" dirty="0"/>
            <a:t>2</a:t>
          </a:r>
        </a:p>
      </dgm:t>
    </dgm:pt>
    <dgm:pt modelId="{B52E4E23-BC18-4F9F-BC4D-37DF87016019}" type="parTrans" cxnId="{1FBEB39B-76A2-4B58-BE03-CCA29B475468}">
      <dgm:prSet/>
      <dgm:spPr/>
      <dgm:t>
        <a:bodyPr/>
        <a:lstStyle/>
        <a:p>
          <a:endParaRPr lang="en-US"/>
        </a:p>
      </dgm:t>
    </dgm:pt>
    <dgm:pt modelId="{F7689C55-F2CB-4A94-B34A-23E3BB9E9309}" type="sibTrans" cxnId="{1FBEB39B-76A2-4B58-BE03-CCA29B475468}">
      <dgm:prSet/>
      <dgm:spPr/>
      <dgm:t>
        <a:bodyPr/>
        <a:lstStyle/>
        <a:p>
          <a:endParaRPr lang="en-US"/>
        </a:p>
      </dgm:t>
    </dgm:pt>
    <dgm:pt modelId="{798B4BFF-3A8A-45C3-9AD3-1896957422A0}">
      <dgm:prSet/>
      <dgm:spPr/>
      <dgm:t>
        <a:bodyPr/>
        <a:lstStyle/>
        <a:p>
          <a:r>
            <a:rPr lang="en-US" dirty="0"/>
            <a:t>97%</a:t>
          </a:r>
        </a:p>
      </dgm:t>
    </dgm:pt>
    <dgm:pt modelId="{299C45C4-6965-456A-9468-DFC23B466AC3}" type="parTrans" cxnId="{6DB9753F-3A0E-486C-9335-6D973B60FDF8}">
      <dgm:prSet/>
      <dgm:spPr/>
      <dgm:t>
        <a:bodyPr/>
        <a:lstStyle/>
        <a:p>
          <a:endParaRPr lang="en-US"/>
        </a:p>
      </dgm:t>
    </dgm:pt>
    <dgm:pt modelId="{5F12607A-A904-4A28-8F25-1B094A164E2B}" type="sibTrans" cxnId="{6DB9753F-3A0E-486C-9335-6D973B60FDF8}">
      <dgm:prSet/>
      <dgm:spPr/>
      <dgm:t>
        <a:bodyPr/>
        <a:lstStyle/>
        <a:p>
          <a:endParaRPr lang="en-US"/>
        </a:p>
      </dgm:t>
    </dgm:pt>
    <dgm:pt modelId="{4F3386C0-85B3-487B-ADDC-C3E3FDDAD891}">
      <dgm:prSet phldrT="[Text]"/>
      <dgm:spPr/>
      <dgm:t>
        <a:bodyPr/>
        <a:lstStyle/>
        <a:p>
          <a:r>
            <a:rPr lang="en-US" dirty="0"/>
            <a:t>22</a:t>
          </a:r>
        </a:p>
      </dgm:t>
    </dgm:pt>
    <dgm:pt modelId="{5B535618-1519-4EAA-B226-9CDFAF7995D2}" type="sibTrans" cxnId="{D85B02D1-E29F-4986-8FAA-15BDEA05FB11}">
      <dgm:prSet/>
      <dgm:spPr/>
      <dgm:t>
        <a:bodyPr/>
        <a:lstStyle/>
        <a:p>
          <a:endParaRPr lang="en-US"/>
        </a:p>
      </dgm:t>
    </dgm:pt>
    <dgm:pt modelId="{4B01A931-4BAB-421C-8336-047F81595617}" type="parTrans" cxnId="{D85B02D1-E29F-4986-8FAA-15BDEA05FB11}">
      <dgm:prSet/>
      <dgm:spPr/>
      <dgm:t>
        <a:bodyPr/>
        <a:lstStyle/>
        <a:p>
          <a:endParaRPr lang="en-US"/>
        </a:p>
      </dgm:t>
    </dgm:pt>
    <dgm:pt modelId="{6BF94DEA-4931-E54A-8135-C406F0C62F66}">
      <dgm:prSet/>
      <dgm:spPr/>
      <dgm:t>
        <a:bodyPr/>
        <a:lstStyle/>
        <a:p>
          <a:r>
            <a:rPr lang="en-US" dirty="0"/>
            <a:t>Temp</a:t>
          </a:r>
        </a:p>
      </dgm:t>
    </dgm:pt>
    <dgm:pt modelId="{AB5509E8-EDCC-3946-A9B1-3139A8E2A96C}" type="parTrans" cxnId="{94AD8939-F6BA-724F-B877-2DAA5D135A76}">
      <dgm:prSet/>
      <dgm:spPr/>
      <dgm:t>
        <a:bodyPr/>
        <a:lstStyle/>
        <a:p>
          <a:endParaRPr lang="en-US"/>
        </a:p>
      </dgm:t>
    </dgm:pt>
    <dgm:pt modelId="{84CD9145-C6EA-1247-8228-CB4E35C0AA80}" type="sibTrans" cxnId="{94AD8939-F6BA-724F-B877-2DAA5D135A76}">
      <dgm:prSet/>
      <dgm:spPr/>
      <dgm:t>
        <a:bodyPr/>
        <a:lstStyle/>
        <a:p>
          <a:endParaRPr lang="en-US"/>
        </a:p>
      </dgm:t>
    </dgm:pt>
    <dgm:pt modelId="{A44F2B92-CCBE-6544-B6F5-51E2E282817E}">
      <dgm:prSet/>
      <dgm:spPr/>
      <dgm:t>
        <a:bodyPr/>
        <a:lstStyle/>
        <a:p>
          <a:r>
            <a:rPr lang="en-US" dirty="0"/>
            <a:t> 98.3°F</a:t>
          </a:r>
        </a:p>
      </dgm:t>
    </dgm:pt>
    <dgm:pt modelId="{71D993CC-AC47-3749-806C-1BC8637F413C}" type="parTrans" cxnId="{9D702FC2-B74F-EB48-BEC4-306DF5D74DAC}">
      <dgm:prSet/>
      <dgm:spPr/>
      <dgm:t>
        <a:bodyPr/>
        <a:lstStyle/>
        <a:p>
          <a:endParaRPr lang="en-US"/>
        </a:p>
      </dgm:t>
    </dgm:pt>
    <dgm:pt modelId="{126CEDF5-191C-1E4D-A6BD-5E5F1F53CCBE}" type="sibTrans" cxnId="{9D702FC2-B74F-EB48-BEC4-306DF5D74DAC}">
      <dgm:prSet/>
      <dgm:spPr/>
      <dgm:t>
        <a:bodyPr/>
        <a:lstStyle/>
        <a:p>
          <a:endParaRPr lang="en-US"/>
        </a:p>
      </dgm:t>
    </dgm:pt>
    <dgm:pt modelId="{6E0E5B21-CEB5-471B-A11E-33C0D141C43E}" type="pres">
      <dgm:prSet presAssocID="{B45DFA1A-68EC-4D58-BD53-FFFD76645C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70D13B-759C-47C7-B2AB-C5AC568DBF64}" type="pres">
      <dgm:prSet presAssocID="{D5D5027A-8430-45E8-8F66-16D8EFB26D53}" presName="linNode" presStyleCnt="0"/>
      <dgm:spPr/>
    </dgm:pt>
    <dgm:pt modelId="{5930EB47-9005-42D9-AB27-7E98019680A6}" type="pres">
      <dgm:prSet presAssocID="{D5D5027A-8430-45E8-8F66-16D8EFB26D53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1628C-C615-4955-AA63-E53DB9150830}" type="pres">
      <dgm:prSet presAssocID="{D5D5027A-8430-45E8-8F66-16D8EFB26D53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A047D5-84C1-4A99-B87E-DB78FC6600F2}" type="pres">
      <dgm:prSet presAssocID="{DF7D4C22-7608-4421-98F2-0137FAFE6586}" presName="sp" presStyleCnt="0"/>
      <dgm:spPr/>
    </dgm:pt>
    <dgm:pt modelId="{F41035EB-74FC-40A2-8884-BCA0245F3DA4}" type="pres">
      <dgm:prSet presAssocID="{1B674524-133E-4EBB-BC5D-BB367DCB5A5B}" presName="linNode" presStyleCnt="0"/>
      <dgm:spPr/>
    </dgm:pt>
    <dgm:pt modelId="{0383D601-0EFC-4DE5-A57F-A686011A9DB2}" type="pres">
      <dgm:prSet presAssocID="{1B674524-133E-4EBB-BC5D-BB367DCB5A5B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4C8A1-57AF-48E2-B5DE-97B96604AC98}" type="pres">
      <dgm:prSet presAssocID="{1B674524-133E-4EBB-BC5D-BB367DCB5A5B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9A95E3-6A36-4F73-9104-8CEF1A0C6944}" type="pres">
      <dgm:prSet presAssocID="{60371885-7807-4ED0-8A00-6BB1DC8BFF28}" presName="sp" presStyleCnt="0"/>
      <dgm:spPr/>
    </dgm:pt>
    <dgm:pt modelId="{D948D0F5-048C-4495-B5B3-3DB6F58D0E11}" type="pres">
      <dgm:prSet presAssocID="{7FC45637-BAA2-4490-B33D-42306AFE9B1D}" presName="linNode" presStyleCnt="0"/>
      <dgm:spPr/>
    </dgm:pt>
    <dgm:pt modelId="{E102458E-07D9-47BD-A0E8-D01507FC47C7}" type="pres">
      <dgm:prSet presAssocID="{7FC45637-BAA2-4490-B33D-42306AFE9B1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1A25BA-5427-45A8-B96D-E316BBFDAC68}" type="pres">
      <dgm:prSet presAssocID="{7FC45637-BAA2-4490-B33D-42306AFE9B1D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6AFEE-292A-4D24-A8FA-3C3DDF5B8B7D}" type="pres">
      <dgm:prSet presAssocID="{FD450D60-E1AF-4EF9-BF97-E2AC69943311}" presName="sp" presStyleCnt="0"/>
      <dgm:spPr/>
    </dgm:pt>
    <dgm:pt modelId="{303DEEEF-6D8F-49C0-AF95-7C3CDF230260}" type="pres">
      <dgm:prSet presAssocID="{61DB6603-DE8B-402E-B7F5-71353CA3D027}" presName="linNode" presStyleCnt="0"/>
      <dgm:spPr/>
    </dgm:pt>
    <dgm:pt modelId="{F8370D05-7B0F-4338-95DC-5C6997A64045}" type="pres">
      <dgm:prSet presAssocID="{61DB6603-DE8B-402E-B7F5-71353CA3D027}" presName="parentText" presStyleLbl="node1" presStyleIdx="3" presStyleCnt="5" custLinFactNeighborX="-7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582117-421A-47E7-B452-A537FC429E07}" type="pres">
      <dgm:prSet presAssocID="{61DB6603-DE8B-402E-B7F5-71353CA3D027}" presName="descendantText" presStyleLbl="alignAccFollowNode1" presStyleIdx="3" presStyleCnt="5" custLinFactNeighborX="3641" custLinFactNeighborY="-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9DBFC-9523-7940-B3E1-F70E2BB5B349}" type="pres">
      <dgm:prSet presAssocID="{F7689C55-F2CB-4A94-B34A-23E3BB9E9309}" presName="sp" presStyleCnt="0"/>
      <dgm:spPr/>
    </dgm:pt>
    <dgm:pt modelId="{648E4A13-0559-BA42-A289-9636E59CD86D}" type="pres">
      <dgm:prSet presAssocID="{6BF94DEA-4931-E54A-8135-C406F0C62F66}" presName="linNode" presStyleCnt="0"/>
      <dgm:spPr/>
    </dgm:pt>
    <dgm:pt modelId="{1FF8F1CB-2E14-EF4D-9ED4-DB3F47AA6D98}" type="pres">
      <dgm:prSet presAssocID="{6BF94DEA-4931-E54A-8135-C406F0C62F66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87D24E-B757-C546-9C0D-609410EB7691}" type="pres">
      <dgm:prSet presAssocID="{6BF94DEA-4931-E54A-8135-C406F0C62F66}" presName="descendantText" presStyleLbl="alignAccFollowNode1" presStyleIdx="4" presStyleCnt="5" custLinFactNeighborX="-2940" custLinFactNeighborY="-1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5B02D1-E29F-4986-8FAA-15BDEA05FB11}" srcId="{7FC45637-BAA2-4490-B33D-42306AFE9B1D}" destId="{4F3386C0-85B3-487B-ADDC-C3E3FDDAD891}" srcOrd="0" destOrd="0" parTransId="{4B01A931-4BAB-421C-8336-047F81595617}" sibTransId="{5B535618-1519-4EAA-B226-9CDFAF7995D2}"/>
    <dgm:cxn modelId="{34455B6E-6E0F-499F-A5FA-1392291CA9FD}" type="presOf" srcId="{798B4BFF-3A8A-45C3-9AD3-1896957422A0}" destId="{37582117-421A-47E7-B452-A537FC429E07}" srcOrd="0" destOrd="0" presId="urn:microsoft.com/office/officeart/2005/8/layout/vList5"/>
    <dgm:cxn modelId="{A7B56584-0207-4466-A813-A2852D2DE821}" srcId="{B45DFA1A-68EC-4D58-BD53-FFFD76645C8A}" destId="{1B674524-133E-4EBB-BC5D-BB367DCB5A5B}" srcOrd="1" destOrd="0" parTransId="{B4288911-2449-408E-AB33-D3B3A35ED6F3}" sibTransId="{60371885-7807-4ED0-8A00-6BB1DC8BFF28}"/>
    <dgm:cxn modelId="{4BC24BF0-8FD6-4317-84C6-C35DF527A400}" type="presOf" srcId="{1B674524-133E-4EBB-BC5D-BB367DCB5A5B}" destId="{0383D601-0EFC-4DE5-A57F-A686011A9DB2}" srcOrd="0" destOrd="0" presId="urn:microsoft.com/office/officeart/2005/8/layout/vList5"/>
    <dgm:cxn modelId="{1FBEB39B-76A2-4B58-BE03-CCA29B475468}" srcId="{B45DFA1A-68EC-4D58-BD53-FFFD76645C8A}" destId="{61DB6603-DE8B-402E-B7F5-71353CA3D027}" srcOrd="3" destOrd="0" parTransId="{B52E4E23-BC18-4F9F-BC4D-37DF87016019}" sibTransId="{F7689C55-F2CB-4A94-B34A-23E3BB9E9309}"/>
    <dgm:cxn modelId="{DFE15B2C-CF70-054A-AFCB-7315B571C02A}" type="presOf" srcId="{A44F2B92-CCBE-6544-B6F5-51E2E282817E}" destId="{7087D24E-B757-C546-9C0D-609410EB7691}" srcOrd="0" destOrd="0" presId="urn:microsoft.com/office/officeart/2005/8/layout/vList5"/>
    <dgm:cxn modelId="{DE5D82D5-2325-40DA-9A83-970EF8B8A284}" srcId="{B45DFA1A-68EC-4D58-BD53-FFFD76645C8A}" destId="{7FC45637-BAA2-4490-B33D-42306AFE9B1D}" srcOrd="2" destOrd="0" parTransId="{3BEF9E51-F32B-4941-A724-899E22F04AB5}" sibTransId="{FD450D60-E1AF-4EF9-BF97-E2AC69943311}"/>
    <dgm:cxn modelId="{25124447-AFE9-4D93-ACD4-FB9110989BA1}" type="presOf" srcId="{E8EA0AAD-C474-48E1-94C0-F6C2C39A5A56}" destId="{8614C8A1-57AF-48E2-B5DE-97B96604AC98}" srcOrd="0" destOrd="0" presId="urn:microsoft.com/office/officeart/2005/8/layout/vList5"/>
    <dgm:cxn modelId="{0B6B2F74-E85F-4894-B21C-D09663946E26}" type="presOf" srcId="{7FC45637-BAA2-4490-B33D-42306AFE9B1D}" destId="{E102458E-07D9-47BD-A0E8-D01507FC47C7}" srcOrd="0" destOrd="0" presId="urn:microsoft.com/office/officeart/2005/8/layout/vList5"/>
    <dgm:cxn modelId="{AAB47246-51CE-41DE-88B7-C5DADFCACE39}" srcId="{1B674524-133E-4EBB-BC5D-BB367DCB5A5B}" destId="{E8EA0AAD-C474-48E1-94C0-F6C2C39A5A56}" srcOrd="0" destOrd="0" parTransId="{860F31F9-8E04-4447-A1B4-5EB3BEFCF1EA}" sibTransId="{658993BF-B5CF-4F95-90E5-923E0A21B1AF}"/>
    <dgm:cxn modelId="{43135836-199C-B04C-A7FE-36CD9912C5AB}" type="presOf" srcId="{6BF94DEA-4931-E54A-8135-C406F0C62F66}" destId="{1FF8F1CB-2E14-EF4D-9ED4-DB3F47AA6D98}" srcOrd="0" destOrd="0" presId="urn:microsoft.com/office/officeart/2005/8/layout/vList5"/>
    <dgm:cxn modelId="{94AD8939-F6BA-724F-B877-2DAA5D135A76}" srcId="{B45DFA1A-68EC-4D58-BD53-FFFD76645C8A}" destId="{6BF94DEA-4931-E54A-8135-C406F0C62F66}" srcOrd="4" destOrd="0" parTransId="{AB5509E8-EDCC-3946-A9B1-3139A8E2A96C}" sibTransId="{84CD9145-C6EA-1247-8228-CB4E35C0AA80}"/>
    <dgm:cxn modelId="{9D702FC2-B74F-EB48-BEC4-306DF5D74DAC}" srcId="{6BF94DEA-4931-E54A-8135-C406F0C62F66}" destId="{A44F2B92-CCBE-6544-B6F5-51E2E282817E}" srcOrd="0" destOrd="0" parTransId="{71D993CC-AC47-3749-806C-1BC8637F413C}" sibTransId="{126CEDF5-191C-1E4D-A6BD-5E5F1F53CCBE}"/>
    <dgm:cxn modelId="{B53DA102-5362-44EC-9797-AD7F744CC470}" srcId="{D5D5027A-8430-45E8-8F66-16D8EFB26D53}" destId="{9533E6AE-AF55-48DF-852B-731AE7F5EB9B}" srcOrd="0" destOrd="0" parTransId="{FDF94A63-7133-4143-98B2-0920473A80C4}" sibTransId="{686FD475-CB7B-407A-A1AA-0D7383F3D6CB}"/>
    <dgm:cxn modelId="{4055BB11-74D0-4AA8-A7CF-A4A442C251E9}" srcId="{B45DFA1A-68EC-4D58-BD53-FFFD76645C8A}" destId="{D5D5027A-8430-45E8-8F66-16D8EFB26D53}" srcOrd="0" destOrd="0" parTransId="{2C6875E7-353C-4710-B3F0-A7B4BAE13D0C}" sibTransId="{DF7D4C22-7608-4421-98F2-0137FAFE6586}"/>
    <dgm:cxn modelId="{037EF04C-7B92-4C8C-B440-5D10B6EB1A00}" type="presOf" srcId="{D5D5027A-8430-45E8-8F66-16D8EFB26D53}" destId="{5930EB47-9005-42D9-AB27-7E98019680A6}" srcOrd="0" destOrd="0" presId="urn:microsoft.com/office/officeart/2005/8/layout/vList5"/>
    <dgm:cxn modelId="{7FAF6957-6CB0-4624-8C01-DBC9D8F27580}" type="presOf" srcId="{B45DFA1A-68EC-4D58-BD53-FFFD76645C8A}" destId="{6E0E5B21-CEB5-471B-A11E-33C0D141C43E}" srcOrd="0" destOrd="0" presId="urn:microsoft.com/office/officeart/2005/8/layout/vList5"/>
    <dgm:cxn modelId="{ABCF632A-A5B9-4B2B-A914-791AEEF69CFF}" type="presOf" srcId="{4F3386C0-85B3-487B-ADDC-C3E3FDDAD891}" destId="{B71A25BA-5427-45A8-B96D-E316BBFDAC68}" srcOrd="0" destOrd="0" presId="urn:microsoft.com/office/officeart/2005/8/layout/vList5"/>
    <dgm:cxn modelId="{0DDA5D8E-0E09-40A5-820A-6B504A583561}" type="presOf" srcId="{9533E6AE-AF55-48DF-852B-731AE7F5EB9B}" destId="{E0E1628C-C615-4955-AA63-E53DB9150830}" srcOrd="0" destOrd="0" presId="urn:microsoft.com/office/officeart/2005/8/layout/vList5"/>
    <dgm:cxn modelId="{6DB9753F-3A0E-486C-9335-6D973B60FDF8}" srcId="{61DB6603-DE8B-402E-B7F5-71353CA3D027}" destId="{798B4BFF-3A8A-45C3-9AD3-1896957422A0}" srcOrd="0" destOrd="0" parTransId="{299C45C4-6965-456A-9468-DFC23B466AC3}" sibTransId="{5F12607A-A904-4A28-8F25-1B094A164E2B}"/>
    <dgm:cxn modelId="{20DB6BC2-44A2-4623-B588-D4917CB6D7EC}" type="presOf" srcId="{61DB6603-DE8B-402E-B7F5-71353CA3D027}" destId="{F8370D05-7B0F-4338-95DC-5C6997A64045}" srcOrd="0" destOrd="0" presId="urn:microsoft.com/office/officeart/2005/8/layout/vList5"/>
    <dgm:cxn modelId="{45AA52C8-2925-4B37-8060-DD907E493D08}" type="presParOf" srcId="{6E0E5B21-CEB5-471B-A11E-33C0D141C43E}" destId="{5270D13B-759C-47C7-B2AB-C5AC568DBF64}" srcOrd="0" destOrd="0" presId="urn:microsoft.com/office/officeart/2005/8/layout/vList5"/>
    <dgm:cxn modelId="{4DF0A001-3E2C-4634-BFCB-F15FF242DA44}" type="presParOf" srcId="{5270D13B-759C-47C7-B2AB-C5AC568DBF64}" destId="{5930EB47-9005-42D9-AB27-7E98019680A6}" srcOrd="0" destOrd="0" presId="urn:microsoft.com/office/officeart/2005/8/layout/vList5"/>
    <dgm:cxn modelId="{805D6FB9-A804-435E-ADCB-FC1ABAF7B3CA}" type="presParOf" srcId="{5270D13B-759C-47C7-B2AB-C5AC568DBF64}" destId="{E0E1628C-C615-4955-AA63-E53DB9150830}" srcOrd="1" destOrd="0" presId="urn:microsoft.com/office/officeart/2005/8/layout/vList5"/>
    <dgm:cxn modelId="{FE127672-CA27-40FF-A6E9-599EF9A3C2CA}" type="presParOf" srcId="{6E0E5B21-CEB5-471B-A11E-33C0D141C43E}" destId="{D7A047D5-84C1-4A99-B87E-DB78FC6600F2}" srcOrd="1" destOrd="0" presId="urn:microsoft.com/office/officeart/2005/8/layout/vList5"/>
    <dgm:cxn modelId="{8736F6E3-2A4B-408E-B89A-5697F4BE382C}" type="presParOf" srcId="{6E0E5B21-CEB5-471B-A11E-33C0D141C43E}" destId="{F41035EB-74FC-40A2-8884-BCA0245F3DA4}" srcOrd="2" destOrd="0" presId="urn:microsoft.com/office/officeart/2005/8/layout/vList5"/>
    <dgm:cxn modelId="{0546FB8B-4394-4251-8F09-920C78D596EF}" type="presParOf" srcId="{F41035EB-74FC-40A2-8884-BCA0245F3DA4}" destId="{0383D601-0EFC-4DE5-A57F-A686011A9DB2}" srcOrd="0" destOrd="0" presId="urn:microsoft.com/office/officeart/2005/8/layout/vList5"/>
    <dgm:cxn modelId="{5C32EBAD-46A4-44B1-8FDD-DF7F59D4D599}" type="presParOf" srcId="{F41035EB-74FC-40A2-8884-BCA0245F3DA4}" destId="{8614C8A1-57AF-48E2-B5DE-97B96604AC98}" srcOrd="1" destOrd="0" presId="urn:microsoft.com/office/officeart/2005/8/layout/vList5"/>
    <dgm:cxn modelId="{1C70B161-AEC6-4435-BC84-4F1ABD6AD368}" type="presParOf" srcId="{6E0E5B21-CEB5-471B-A11E-33C0D141C43E}" destId="{CD9A95E3-6A36-4F73-9104-8CEF1A0C6944}" srcOrd="3" destOrd="0" presId="urn:microsoft.com/office/officeart/2005/8/layout/vList5"/>
    <dgm:cxn modelId="{02258C8F-8CD6-4CB9-886B-0ECBF5323C8F}" type="presParOf" srcId="{6E0E5B21-CEB5-471B-A11E-33C0D141C43E}" destId="{D948D0F5-048C-4495-B5B3-3DB6F58D0E11}" srcOrd="4" destOrd="0" presId="urn:microsoft.com/office/officeart/2005/8/layout/vList5"/>
    <dgm:cxn modelId="{5C3F296A-A7AE-4DFF-948B-247A68722020}" type="presParOf" srcId="{D948D0F5-048C-4495-B5B3-3DB6F58D0E11}" destId="{E102458E-07D9-47BD-A0E8-D01507FC47C7}" srcOrd="0" destOrd="0" presId="urn:microsoft.com/office/officeart/2005/8/layout/vList5"/>
    <dgm:cxn modelId="{7F024D8C-251C-46A0-B619-E5984AACAFB4}" type="presParOf" srcId="{D948D0F5-048C-4495-B5B3-3DB6F58D0E11}" destId="{B71A25BA-5427-45A8-B96D-E316BBFDAC68}" srcOrd="1" destOrd="0" presId="urn:microsoft.com/office/officeart/2005/8/layout/vList5"/>
    <dgm:cxn modelId="{4B66AE2A-C57E-4344-A5CC-44EB059F71C6}" type="presParOf" srcId="{6E0E5B21-CEB5-471B-A11E-33C0D141C43E}" destId="{7566AFEE-292A-4D24-A8FA-3C3DDF5B8B7D}" srcOrd="5" destOrd="0" presId="urn:microsoft.com/office/officeart/2005/8/layout/vList5"/>
    <dgm:cxn modelId="{498B860F-51A4-4058-8F82-9B2DC014BC53}" type="presParOf" srcId="{6E0E5B21-CEB5-471B-A11E-33C0D141C43E}" destId="{303DEEEF-6D8F-49C0-AF95-7C3CDF230260}" srcOrd="6" destOrd="0" presId="urn:microsoft.com/office/officeart/2005/8/layout/vList5"/>
    <dgm:cxn modelId="{39A3AA57-F9B8-4A3C-B4AC-4CCE86D8FF85}" type="presParOf" srcId="{303DEEEF-6D8F-49C0-AF95-7C3CDF230260}" destId="{F8370D05-7B0F-4338-95DC-5C6997A64045}" srcOrd="0" destOrd="0" presId="urn:microsoft.com/office/officeart/2005/8/layout/vList5"/>
    <dgm:cxn modelId="{0BBE991E-1055-4E56-950B-820C7A4546A4}" type="presParOf" srcId="{303DEEEF-6D8F-49C0-AF95-7C3CDF230260}" destId="{37582117-421A-47E7-B452-A537FC429E07}" srcOrd="1" destOrd="0" presId="urn:microsoft.com/office/officeart/2005/8/layout/vList5"/>
    <dgm:cxn modelId="{DF1FA65A-C230-8C4C-A760-984AC95541BD}" type="presParOf" srcId="{6E0E5B21-CEB5-471B-A11E-33C0D141C43E}" destId="{DB99DBFC-9523-7940-B3E1-F70E2BB5B349}" srcOrd="7" destOrd="0" presId="urn:microsoft.com/office/officeart/2005/8/layout/vList5"/>
    <dgm:cxn modelId="{1D821DFE-8F83-A340-B390-D68A1634BB64}" type="presParOf" srcId="{6E0E5B21-CEB5-471B-A11E-33C0D141C43E}" destId="{648E4A13-0559-BA42-A289-9636E59CD86D}" srcOrd="8" destOrd="0" presId="urn:microsoft.com/office/officeart/2005/8/layout/vList5"/>
    <dgm:cxn modelId="{E1586EDF-3AAF-5B4F-9A54-5919927569B2}" type="presParOf" srcId="{648E4A13-0559-BA42-A289-9636E59CD86D}" destId="{1FF8F1CB-2E14-EF4D-9ED4-DB3F47AA6D98}" srcOrd="0" destOrd="0" presId="urn:microsoft.com/office/officeart/2005/8/layout/vList5"/>
    <dgm:cxn modelId="{5ACF6042-0FA4-3745-BB6C-9F985BF5AB9C}" type="presParOf" srcId="{648E4A13-0559-BA42-A289-9636E59CD86D}" destId="{7087D24E-B757-C546-9C0D-609410EB769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1628C-C615-4955-AA63-E53DB9150830}">
      <dsp:nvSpPr>
        <dsp:cNvPr id="0" name=""/>
        <dsp:cNvSpPr/>
      </dsp:nvSpPr>
      <dsp:spPr>
        <a:xfrm rot="5400000">
          <a:off x="2766243" y="-1032269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100/55</a:t>
          </a:r>
        </a:p>
      </dsp:txBody>
      <dsp:txXfrm rot="-5400000">
        <a:off x="1646199" y="121287"/>
        <a:ext cx="2893065" cy="619465"/>
      </dsp:txXfrm>
    </dsp:sp>
    <dsp:sp modelId="{5930EB47-9005-42D9-AB27-7E98019680A6}">
      <dsp:nvSpPr>
        <dsp:cNvPr id="0" name=""/>
        <dsp:cNvSpPr/>
      </dsp:nvSpPr>
      <dsp:spPr>
        <a:xfrm>
          <a:off x="0" y="1962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BP</a:t>
          </a:r>
        </a:p>
      </dsp:txBody>
      <dsp:txXfrm>
        <a:off x="41890" y="43852"/>
        <a:ext cx="1562419" cy="774332"/>
      </dsp:txXfrm>
    </dsp:sp>
    <dsp:sp modelId="{8614C8A1-57AF-48E2-B5DE-97B96604AC98}">
      <dsp:nvSpPr>
        <dsp:cNvPr id="0" name=""/>
        <dsp:cNvSpPr/>
      </dsp:nvSpPr>
      <dsp:spPr>
        <a:xfrm rot="5400000">
          <a:off x="2766243" y="-131251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105</a:t>
          </a:r>
        </a:p>
      </dsp:txBody>
      <dsp:txXfrm rot="-5400000">
        <a:off x="1646199" y="1022305"/>
        <a:ext cx="2893065" cy="619465"/>
      </dsp:txXfrm>
    </dsp:sp>
    <dsp:sp modelId="{0383D601-0EFC-4DE5-A57F-A686011A9DB2}">
      <dsp:nvSpPr>
        <dsp:cNvPr id="0" name=""/>
        <dsp:cNvSpPr/>
      </dsp:nvSpPr>
      <dsp:spPr>
        <a:xfrm>
          <a:off x="0" y="902980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Pulse</a:t>
          </a:r>
        </a:p>
      </dsp:txBody>
      <dsp:txXfrm>
        <a:off x="41890" y="944870"/>
        <a:ext cx="1562419" cy="774332"/>
      </dsp:txXfrm>
    </dsp:sp>
    <dsp:sp modelId="{B71A25BA-5427-45A8-B96D-E316BBFDAC68}">
      <dsp:nvSpPr>
        <dsp:cNvPr id="0" name=""/>
        <dsp:cNvSpPr/>
      </dsp:nvSpPr>
      <dsp:spPr>
        <a:xfrm rot="5400000">
          <a:off x="2766243" y="769766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28</a:t>
          </a:r>
        </a:p>
      </dsp:txBody>
      <dsp:txXfrm rot="-5400000">
        <a:off x="1646199" y="1923322"/>
        <a:ext cx="2893065" cy="619465"/>
      </dsp:txXfrm>
    </dsp:sp>
    <dsp:sp modelId="{E102458E-07D9-47BD-A0E8-D01507FC47C7}">
      <dsp:nvSpPr>
        <dsp:cNvPr id="0" name=""/>
        <dsp:cNvSpPr/>
      </dsp:nvSpPr>
      <dsp:spPr>
        <a:xfrm>
          <a:off x="0" y="1803998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/>
            <a:t>Resp</a:t>
          </a:r>
          <a:endParaRPr lang="en-US" sz="3700" kern="1200" dirty="0"/>
        </a:p>
      </dsp:txBody>
      <dsp:txXfrm>
        <a:off x="41890" y="1845888"/>
        <a:ext cx="1562419" cy="774332"/>
      </dsp:txXfrm>
    </dsp:sp>
    <dsp:sp modelId="{37582117-421A-47E7-B452-A537FC429E07}">
      <dsp:nvSpPr>
        <dsp:cNvPr id="0" name=""/>
        <dsp:cNvSpPr/>
      </dsp:nvSpPr>
      <dsp:spPr>
        <a:xfrm rot="5400000">
          <a:off x="2766243" y="1669088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92%</a:t>
          </a:r>
        </a:p>
      </dsp:txBody>
      <dsp:txXfrm rot="-5400000">
        <a:off x="1646199" y="2822644"/>
        <a:ext cx="2893065" cy="619465"/>
      </dsp:txXfrm>
    </dsp:sp>
    <dsp:sp modelId="{F8370D05-7B0F-4338-95DC-5C6997A64045}">
      <dsp:nvSpPr>
        <dsp:cNvPr id="0" name=""/>
        <dsp:cNvSpPr/>
      </dsp:nvSpPr>
      <dsp:spPr>
        <a:xfrm>
          <a:off x="0" y="2705016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SpO</a:t>
          </a:r>
          <a:r>
            <a:rPr lang="en-US" sz="3700" kern="1200" baseline="-25000" dirty="0"/>
            <a:t>2</a:t>
          </a:r>
        </a:p>
      </dsp:txBody>
      <dsp:txXfrm>
        <a:off x="41890" y="2746906"/>
        <a:ext cx="1562419" cy="774332"/>
      </dsp:txXfrm>
    </dsp:sp>
    <dsp:sp modelId="{7087D24E-B757-C546-9C0D-609410EB7691}">
      <dsp:nvSpPr>
        <dsp:cNvPr id="0" name=""/>
        <dsp:cNvSpPr/>
      </dsp:nvSpPr>
      <dsp:spPr>
        <a:xfrm rot="5400000">
          <a:off x="2717845" y="2560873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 98.3°F</a:t>
          </a:r>
        </a:p>
      </dsp:txBody>
      <dsp:txXfrm rot="-5400000">
        <a:off x="1597801" y="3714429"/>
        <a:ext cx="2893065" cy="619465"/>
      </dsp:txXfrm>
    </dsp:sp>
    <dsp:sp modelId="{1FF8F1CB-2E14-EF4D-9ED4-DB3F47AA6D98}">
      <dsp:nvSpPr>
        <dsp:cNvPr id="0" name=""/>
        <dsp:cNvSpPr/>
      </dsp:nvSpPr>
      <dsp:spPr>
        <a:xfrm>
          <a:off x="0" y="3606034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Temp</a:t>
          </a:r>
        </a:p>
      </dsp:txBody>
      <dsp:txXfrm>
        <a:off x="41890" y="3647924"/>
        <a:ext cx="1562419" cy="774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1628C-C615-4955-AA63-E53DB9150830}">
      <dsp:nvSpPr>
        <dsp:cNvPr id="0" name=""/>
        <dsp:cNvSpPr/>
      </dsp:nvSpPr>
      <dsp:spPr>
        <a:xfrm rot="5400000">
          <a:off x="2766243" y="-1032269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100/55</a:t>
          </a:r>
        </a:p>
      </dsp:txBody>
      <dsp:txXfrm rot="-5400000">
        <a:off x="1646199" y="121287"/>
        <a:ext cx="2893065" cy="619465"/>
      </dsp:txXfrm>
    </dsp:sp>
    <dsp:sp modelId="{5930EB47-9005-42D9-AB27-7E98019680A6}">
      <dsp:nvSpPr>
        <dsp:cNvPr id="0" name=""/>
        <dsp:cNvSpPr/>
      </dsp:nvSpPr>
      <dsp:spPr>
        <a:xfrm>
          <a:off x="0" y="1962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BP</a:t>
          </a:r>
        </a:p>
      </dsp:txBody>
      <dsp:txXfrm>
        <a:off x="41890" y="43852"/>
        <a:ext cx="1562419" cy="774332"/>
      </dsp:txXfrm>
    </dsp:sp>
    <dsp:sp modelId="{8614C8A1-57AF-48E2-B5DE-97B96604AC98}">
      <dsp:nvSpPr>
        <dsp:cNvPr id="0" name=""/>
        <dsp:cNvSpPr/>
      </dsp:nvSpPr>
      <dsp:spPr>
        <a:xfrm rot="5400000">
          <a:off x="2766243" y="-131251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100</a:t>
          </a:r>
        </a:p>
      </dsp:txBody>
      <dsp:txXfrm rot="-5400000">
        <a:off x="1646199" y="1022305"/>
        <a:ext cx="2893065" cy="619465"/>
      </dsp:txXfrm>
    </dsp:sp>
    <dsp:sp modelId="{0383D601-0EFC-4DE5-A57F-A686011A9DB2}">
      <dsp:nvSpPr>
        <dsp:cNvPr id="0" name=""/>
        <dsp:cNvSpPr/>
      </dsp:nvSpPr>
      <dsp:spPr>
        <a:xfrm>
          <a:off x="0" y="902980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Pulse</a:t>
          </a:r>
        </a:p>
      </dsp:txBody>
      <dsp:txXfrm>
        <a:off x="41890" y="944870"/>
        <a:ext cx="1562419" cy="774332"/>
      </dsp:txXfrm>
    </dsp:sp>
    <dsp:sp modelId="{B71A25BA-5427-45A8-B96D-E316BBFDAC68}">
      <dsp:nvSpPr>
        <dsp:cNvPr id="0" name=""/>
        <dsp:cNvSpPr/>
      </dsp:nvSpPr>
      <dsp:spPr>
        <a:xfrm rot="5400000">
          <a:off x="2766243" y="769766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24</a:t>
          </a:r>
        </a:p>
      </dsp:txBody>
      <dsp:txXfrm rot="-5400000">
        <a:off x="1646199" y="1923322"/>
        <a:ext cx="2893065" cy="619465"/>
      </dsp:txXfrm>
    </dsp:sp>
    <dsp:sp modelId="{E102458E-07D9-47BD-A0E8-D01507FC47C7}">
      <dsp:nvSpPr>
        <dsp:cNvPr id="0" name=""/>
        <dsp:cNvSpPr/>
      </dsp:nvSpPr>
      <dsp:spPr>
        <a:xfrm>
          <a:off x="0" y="1803998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/>
            <a:t>Resp</a:t>
          </a:r>
          <a:endParaRPr lang="en-US" sz="3700" kern="1200" dirty="0"/>
        </a:p>
      </dsp:txBody>
      <dsp:txXfrm>
        <a:off x="41890" y="1845888"/>
        <a:ext cx="1562419" cy="774332"/>
      </dsp:txXfrm>
    </dsp:sp>
    <dsp:sp modelId="{37582117-421A-47E7-B452-A537FC429E07}">
      <dsp:nvSpPr>
        <dsp:cNvPr id="0" name=""/>
        <dsp:cNvSpPr/>
      </dsp:nvSpPr>
      <dsp:spPr>
        <a:xfrm rot="5400000">
          <a:off x="2766243" y="1669088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95%</a:t>
          </a:r>
        </a:p>
      </dsp:txBody>
      <dsp:txXfrm rot="-5400000">
        <a:off x="1646199" y="2822644"/>
        <a:ext cx="2893065" cy="619465"/>
      </dsp:txXfrm>
    </dsp:sp>
    <dsp:sp modelId="{F8370D05-7B0F-4338-95DC-5C6997A64045}">
      <dsp:nvSpPr>
        <dsp:cNvPr id="0" name=""/>
        <dsp:cNvSpPr/>
      </dsp:nvSpPr>
      <dsp:spPr>
        <a:xfrm>
          <a:off x="0" y="2705016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SpO</a:t>
          </a:r>
          <a:r>
            <a:rPr lang="en-US" sz="3700" kern="1200" baseline="-25000" dirty="0"/>
            <a:t>2</a:t>
          </a:r>
        </a:p>
      </dsp:txBody>
      <dsp:txXfrm>
        <a:off x="41890" y="2746906"/>
        <a:ext cx="1562419" cy="774332"/>
      </dsp:txXfrm>
    </dsp:sp>
    <dsp:sp modelId="{7087D24E-B757-C546-9C0D-609410EB7691}">
      <dsp:nvSpPr>
        <dsp:cNvPr id="0" name=""/>
        <dsp:cNvSpPr/>
      </dsp:nvSpPr>
      <dsp:spPr>
        <a:xfrm rot="5400000">
          <a:off x="2717845" y="2560873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 98.2°F</a:t>
          </a:r>
        </a:p>
      </dsp:txBody>
      <dsp:txXfrm rot="-5400000">
        <a:off x="1597801" y="3714429"/>
        <a:ext cx="2893065" cy="619465"/>
      </dsp:txXfrm>
    </dsp:sp>
    <dsp:sp modelId="{1FF8F1CB-2E14-EF4D-9ED4-DB3F47AA6D98}">
      <dsp:nvSpPr>
        <dsp:cNvPr id="0" name=""/>
        <dsp:cNvSpPr/>
      </dsp:nvSpPr>
      <dsp:spPr>
        <a:xfrm>
          <a:off x="0" y="3606034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Temp</a:t>
          </a:r>
        </a:p>
      </dsp:txBody>
      <dsp:txXfrm>
        <a:off x="41890" y="3647924"/>
        <a:ext cx="1562419" cy="7743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1628C-C615-4955-AA63-E53DB9150830}">
      <dsp:nvSpPr>
        <dsp:cNvPr id="0" name=""/>
        <dsp:cNvSpPr/>
      </dsp:nvSpPr>
      <dsp:spPr>
        <a:xfrm rot="5400000">
          <a:off x="2766243" y="-1032269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102/58</a:t>
          </a:r>
        </a:p>
      </dsp:txBody>
      <dsp:txXfrm rot="-5400000">
        <a:off x="1646199" y="121287"/>
        <a:ext cx="2893065" cy="619465"/>
      </dsp:txXfrm>
    </dsp:sp>
    <dsp:sp modelId="{5930EB47-9005-42D9-AB27-7E98019680A6}">
      <dsp:nvSpPr>
        <dsp:cNvPr id="0" name=""/>
        <dsp:cNvSpPr/>
      </dsp:nvSpPr>
      <dsp:spPr>
        <a:xfrm>
          <a:off x="0" y="1962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BP</a:t>
          </a:r>
        </a:p>
      </dsp:txBody>
      <dsp:txXfrm>
        <a:off x="41890" y="43852"/>
        <a:ext cx="1562419" cy="774332"/>
      </dsp:txXfrm>
    </dsp:sp>
    <dsp:sp modelId="{8614C8A1-57AF-48E2-B5DE-97B96604AC98}">
      <dsp:nvSpPr>
        <dsp:cNvPr id="0" name=""/>
        <dsp:cNvSpPr/>
      </dsp:nvSpPr>
      <dsp:spPr>
        <a:xfrm rot="5400000">
          <a:off x="2766243" y="-131251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90</a:t>
          </a:r>
        </a:p>
      </dsp:txBody>
      <dsp:txXfrm rot="-5400000">
        <a:off x="1646199" y="1022305"/>
        <a:ext cx="2893065" cy="619465"/>
      </dsp:txXfrm>
    </dsp:sp>
    <dsp:sp modelId="{0383D601-0EFC-4DE5-A57F-A686011A9DB2}">
      <dsp:nvSpPr>
        <dsp:cNvPr id="0" name=""/>
        <dsp:cNvSpPr/>
      </dsp:nvSpPr>
      <dsp:spPr>
        <a:xfrm>
          <a:off x="0" y="902980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Pulse</a:t>
          </a:r>
        </a:p>
      </dsp:txBody>
      <dsp:txXfrm>
        <a:off x="41890" y="944870"/>
        <a:ext cx="1562419" cy="774332"/>
      </dsp:txXfrm>
    </dsp:sp>
    <dsp:sp modelId="{B71A25BA-5427-45A8-B96D-E316BBFDAC68}">
      <dsp:nvSpPr>
        <dsp:cNvPr id="0" name=""/>
        <dsp:cNvSpPr/>
      </dsp:nvSpPr>
      <dsp:spPr>
        <a:xfrm rot="5400000">
          <a:off x="2766243" y="769766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22</a:t>
          </a:r>
        </a:p>
      </dsp:txBody>
      <dsp:txXfrm rot="-5400000">
        <a:off x="1646199" y="1923322"/>
        <a:ext cx="2893065" cy="619465"/>
      </dsp:txXfrm>
    </dsp:sp>
    <dsp:sp modelId="{E102458E-07D9-47BD-A0E8-D01507FC47C7}">
      <dsp:nvSpPr>
        <dsp:cNvPr id="0" name=""/>
        <dsp:cNvSpPr/>
      </dsp:nvSpPr>
      <dsp:spPr>
        <a:xfrm>
          <a:off x="0" y="1803998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/>
            <a:t>Resp</a:t>
          </a:r>
          <a:endParaRPr lang="en-US" sz="3700" kern="1200" dirty="0"/>
        </a:p>
      </dsp:txBody>
      <dsp:txXfrm>
        <a:off x="41890" y="1845888"/>
        <a:ext cx="1562419" cy="774332"/>
      </dsp:txXfrm>
    </dsp:sp>
    <dsp:sp modelId="{37582117-421A-47E7-B452-A537FC429E07}">
      <dsp:nvSpPr>
        <dsp:cNvPr id="0" name=""/>
        <dsp:cNvSpPr/>
      </dsp:nvSpPr>
      <dsp:spPr>
        <a:xfrm rot="5400000">
          <a:off x="2766243" y="1669088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97%</a:t>
          </a:r>
        </a:p>
      </dsp:txBody>
      <dsp:txXfrm rot="-5400000">
        <a:off x="1646199" y="2822644"/>
        <a:ext cx="2893065" cy="619465"/>
      </dsp:txXfrm>
    </dsp:sp>
    <dsp:sp modelId="{F8370D05-7B0F-4338-95DC-5C6997A64045}">
      <dsp:nvSpPr>
        <dsp:cNvPr id="0" name=""/>
        <dsp:cNvSpPr/>
      </dsp:nvSpPr>
      <dsp:spPr>
        <a:xfrm>
          <a:off x="0" y="2705016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SpO</a:t>
          </a:r>
          <a:r>
            <a:rPr lang="en-US" sz="3700" kern="1200" baseline="-25000" dirty="0"/>
            <a:t>2</a:t>
          </a:r>
        </a:p>
      </dsp:txBody>
      <dsp:txXfrm>
        <a:off x="41890" y="2746906"/>
        <a:ext cx="1562419" cy="774332"/>
      </dsp:txXfrm>
    </dsp:sp>
    <dsp:sp modelId="{7087D24E-B757-C546-9C0D-609410EB7691}">
      <dsp:nvSpPr>
        <dsp:cNvPr id="0" name=""/>
        <dsp:cNvSpPr/>
      </dsp:nvSpPr>
      <dsp:spPr>
        <a:xfrm rot="5400000">
          <a:off x="2717845" y="2560873"/>
          <a:ext cx="686489" cy="2926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/>
            <a:t> 98.3°F</a:t>
          </a:r>
        </a:p>
      </dsp:txBody>
      <dsp:txXfrm rot="-5400000">
        <a:off x="1597801" y="3714429"/>
        <a:ext cx="2893065" cy="619465"/>
      </dsp:txXfrm>
    </dsp:sp>
    <dsp:sp modelId="{1FF8F1CB-2E14-EF4D-9ED4-DB3F47AA6D98}">
      <dsp:nvSpPr>
        <dsp:cNvPr id="0" name=""/>
        <dsp:cNvSpPr/>
      </dsp:nvSpPr>
      <dsp:spPr>
        <a:xfrm>
          <a:off x="0" y="3606034"/>
          <a:ext cx="1646199" cy="858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Temp</a:t>
          </a:r>
        </a:p>
      </dsp:txBody>
      <dsp:txXfrm>
        <a:off x="41890" y="3647924"/>
        <a:ext cx="1562419" cy="774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By Slides by Sarah Manji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8a43c99c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8a43c99c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8a43c99c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8a43c99c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079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8a43c99c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8a43c99c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996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8a43c99c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8a43c99c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062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8a43c99c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8a43c99c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8a43c99c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8a43c99c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nubmmeDWrw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6YMiox1P1k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Lorenza “Enzo” Anderson</a:t>
            </a:r>
            <a:endParaRPr b="1"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NCLIN 422</a:t>
            </a:r>
          </a:p>
          <a:p>
            <a:r>
              <a:rPr lang="en-US" sz="2000" dirty="0"/>
              <a:t>UW School of Nursing Simulation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F3A34-B7A5-2B47-8138-E16C2552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Vital Signs  after Albuterol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42C21-F85A-0641-AE0D-23F7A89FD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C36B5C7-777B-DB4D-A556-317F58D5D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0951497"/>
              </p:ext>
            </p:extLst>
          </p:nvPr>
        </p:nvGraphicFramePr>
        <p:xfrm>
          <a:off x="4355191" y="338695"/>
          <a:ext cx="4572777" cy="4466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5831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F3A34-B7A5-2B47-8138-E16C2552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Vital Signs  45 Minutes after Albuterol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42C21-F85A-0641-AE0D-23F7A89FD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C36B5C7-777B-DB4D-A556-317F58D5D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3719474"/>
              </p:ext>
            </p:extLst>
          </p:nvPr>
        </p:nvGraphicFramePr>
        <p:xfrm>
          <a:off x="4355191" y="338695"/>
          <a:ext cx="4572777" cy="4466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0896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8ACD2-2499-7D44-B571-647ED83C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</a:t>
            </a:r>
            <a:r>
              <a:rPr lang="en-US" dirty="0" smtClean="0"/>
              <a:t>Auscultation – 45 min after treatment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96743" y="2417862"/>
            <a:ext cx="6750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u="sng" dirty="0">
                <a:hlinkClick r:id="rId2"/>
              </a:rPr>
              <a:t>https://youtu.be/xnubmmeDWrw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115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Discharge Orders</a:t>
            </a:r>
            <a:endParaRPr b="1" dirty="0"/>
          </a:p>
        </p:txBody>
      </p:sp>
      <p:sp>
        <p:nvSpPr>
          <p:cNvPr id="5" name="Google Shape;76;p15">
            <a:extLst>
              <a:ext uri="{FF2B5EF4-FFF2-40B4-BE49-F238E27FC236}">
                <a16:creationId xmlns:a16="http://schemas.microsoft.com/office/drawing/2014/main" id="{7B120928-37A2-AE44-9003-F749A8E90884}"/>
              </a:ext>
            </a:extLst>
          </p:cNvPr>
          <p:cNvSpPr txBox="1">
            <a:spLocks/>
          </p:cNvSpPr>
          <p:nvPr/>
        </p:nvSpPr>
        <p:spPr>
          <a:xfrm>
            <a:off x="311674" y="1382233"/>
            <a:ext cx="7949823" cy="3548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600" b="1" dirty="0">
                <a:solidFill>
                  <a:schemeClr val="accent1"/>
                </a:solidFill>
              </a:rPr>
              <a:t/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/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500" dirty="0">
                <a:solidFill>
                  <a:schemeClr val="accent1"/>
                </a:solidFill>
              </a:rPr>
              <a:t>Albuterol MDI (90 mcg/puff), 2 puffs every 4-6 hours as needed for symptoms</a:t>
            </a:r>
            <a:br>
              <a:rPr lang="en-US" sz="1500" dirty="0">
                <a:solidFill>
                  <a:schemeClr val="accent1"/>
                </a:solidFill>
              </a:rPr>
            </a:br>
            <a:endParaRPr lang="en-US" sz="1500" dirty="0">
              <a:solidFill>
                <a:schemeClr val="accent1"/>
              </a:solidFill>
            </a:endParaRPr>
          </a:p>
          <a:p>
            <a:r>
              <a:rPr lang="en-US" sz="1500" dirty="0">
                <a:solidFill>
                  <a:schemeClr val="accent1"/>
                </a:solidFill>
              </a:rPr>
              <a:t>Fluticasone MDI (110 mcg/puff), 1 puff twice daily</a:t>
            </a:r>
            <a:br>
              <a:rPr lang="en-US" sz="1500" dirty="0">
                <a:solidFill>
                  <a:schemeClr val="accent1"/>
                </a:solidFill>
              </a:rPr>
            </a:br>
            <a:endParaRPr lang="en-US" sz="1500" dirty="0">
              <a:solidFill>
                <a:schemeClr val="accent1"/>
              </a:solidFill>
            </a:endParaRPr>
          </a:p>
          <a:p>
            <a:r>
              <a:rPr lang="en-US" sz="1500" dirty="0">
                <a:solidFill>
                  <a:schemeClr val="accent1"/>
                </a:solidFill>
              </a:rPr>
              <a:t>Dexamethasone solution (0.5mg/5 mL), 2.6 mL by mouth, give 24 hours after first dose</a:t>
            </a:r>
            <a:br>
              <a:rPr lang="en-US" sz="1500" dirty="0">
                <a:solidFill>
                  <a:schemeClr val="accent1"/>
                </a:solidFill>
              </a:rPr>
            </a:br>
            <a:endParaRPr lang="en-US" sz="1500" dirty="0">
              <a:solidFill>
                <a:schemeClr val="accent1"/>
              </a:solidFill>
            </a:endParaRPr>
          </a:p>
          <a:p>
            <a:r>
              <a:rPr lang="en-US" sz="1500" dirty="0">
                <a:solidFill>
                  <a:schemeClr val="accent1"/>
                </a:solidFill>
              </a:rPr>
              <a:t>Follow up with RN in 3 days</a:t>
            </a:r>
          </a:p>
          <a:p>
            <a:r>
              <a:rPr lang="en-US" sz="1500" b="1" dirty="0">
                <a:solidFill>
                  <a:schemeClr val="accent1"/>
                </a:solidFill>
              </a:rPr>
              <a:t> </a:t>
            </a:r>
            <a:r>
              <a:rPr lang="en-US" sz="1500" dirty="0">
                <a:solidFill>
                  <a:schemeClr val="accent1"/>
                </a:solidFill>
              </a:rPr>
              <a:t/>
            </a:r>
            <a:br>
              <a:rPr lang="en-US" sz="1500" dirty="0">
                <a:solidFill>
                  <a:schemeClr val="accent1"/>
                </a:solidFill>
              </a:rPr>
            </a:br>
            <a:r>
              <a:rPr lang="en-US" sz="1500" dirty="0">
                <a:solidFill>
                  <a:schemeClr val="accent1"/>
                </a:solidFill>
              </a:rPr>
              <a:t/>
            </a:r>
            <a:br>
              <a:rPr lang="en-US" sz="1500" dirty="0">
                <a:solidFill>
                  <a:schemeClr val="accent1"/>
                </a:solidFill>
              </a:rPr>
            </a:br>
            <a:endParaRPr lang="en-US" sz="15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35BB94C-04F4-9147-8126-E7581CF9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</p:spPr>
        <p:txBody>
          <a:bodyPr/>
          <a:lstStyle/>
          <a:p>
            <a:r>
              <a:rPr lang="en-US" dirty="0"/>
              <a:t>Enzo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DOB: 8/1/20XX (9 years old)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r="15433"/>
          <a:stretch/>
        </p:blipFill>
        <p:spPr>
          <a:xfrm>
            <a:off x="4408737" y="-29362"/>
            <a:ext cx="474784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216032" y="212651"/>
            <a:ext cx="4483559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Health Record Information</a:t>
            </a:r>
            <a:endParaRPr b="1" dirty="0"/>
          </a:p>
        </p:txBody>
      </p:sp>
      <p:sp>
        <p:nvSpPr>
          <p:cNvPr id="4" name="Google Shape;76;p15">
            <a:extLst>
              <a:ext uri="{FF2B5EF4-FFF2-40B4-BE49-F238E27FC236}">
                <a16:creationId xmlns:a16="http://schemas.microsoft.com/office/drawing/2014/main" id="{EA90732C-7F0B-2F40-A969-9178091C6F84}"/>
              </a:ext>
            </a:extLst>
          </p:cNvPr>
          <p:cNvSpPr txBox="1">
            <a:spLocks/>
          </p:cNvSpPr>
          <p:nvPr/>
        </p:nvSpPr>
        <p:spPr>
          <a:xfrm>
            <a:off x="311675" y="713576"/>
            <a:ext cx="3706500" cy="421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b="1" dirty="0">
                <a:solidFill>
                  <a:schemeClr val="accent1"/>
                </a:solidFill>
              </a:rPr>
              <a:t/>
            </a:r>
            <a:br>
              <a:rPr lang="en-US" sz="1400" b="1" dirty="0">
                <a:solidFill>
                  <a:schemeClr val="accent1"/>
                </a:solidFill>
              </a:rPr>
            </a:br>
            <a:r>
              <a:rPr lang="en-US" sz="1400" b="1" dirty="0">
                <a:solidFill>
                  <a:schemeClr val="accent1"/>
                </a:solidFill>
              </a:rPr>
              <a:t>Current Medications: </a:t>
            </a: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1.  </a:t>
            </a:r>
            <a:r>
              <a:rPr lang="en-US" sz="1400" b="1" dirty="0">
                <a:solidFill>
                  <a:schemeClr val="accent1"/>
                </a:solidFill>
              </a:rPr>
              <a:t>Albuterol</a:t>
            </a:r>
            <a:r>
              <a:rPr lang="en-US" sz="1400" dirty="0">
                <a:solidFill>
                  <a:schemeClr val="accent1"/>
                </a:solidFill>
              </a:rPr>
              <a:t> MDI (90 mcg/puff), 2 puffs every 4-6 hours as needed for symptoms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2. </a:t>
            </a:r>
            <a:r>
              <a:rPr lang="en-US" sz="1400" b="1" dirty="0">
                <a:solidFill>
                  <a:schemeClr val="accent1"/>
                </a:solidFill>
              </a:rPr>
              <a:t>Fluticasone</a:t>
            </a:r>
            <a:r>
              <a:rPr lang="en-US" sz="1400" dirty="0">
                <a:solidFill>
                  <a:schemeClr val="accent1"/>
                </a:solidFill>
              </a:rPr>
              <a:t> MDI (110 mcg/puff), 1 puff twice daily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3. </a:t>
            </a:r>
            <a:r>
              <a:rPr lang="en-US" sz="1400" b="1" dirty="0">
                <a:solidFill>
                  <a:schemeClr val="accent1"/>
                </a:solidFill>
              </a:rPr>
              <a:t>Hydrocortisone cream</a:t>
            </a:r>
            <a:r>
              <a:rPr lang="en-US" sz="1400" dirty="0">
                <a:solidFill>
                  <a:schemeClr val="accent1"/>
                </a:solidFill>
              </a:rPr>
              <a:t>, 10%, apply to affected area 2 times per day as needed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4. </a:t>
            </a:r>
            <a:r>
              <a:rPr lang="en-US" sz="1400" b="1" dirty="0">
                <a:solidFill>
                  <a:schemeClr val="accent1"/>
                </a:solidFill>
              </a:rPr>
              <a:t>Cetirizine</a:t>
            </a:r>
            <a:r>
              <a:rPr lang="en-US" sz="1400" dirty="0">
                <a:solidFill>
                  <a:schemeClr val="accent1"/>
                </a:solidFill>
              </a:rPr>
              <a:t> dissolvable tablet, 10 mg once daily</a:t>
            </a:r>
            <a:r>
              <a:rPr lang="en-US" sz="1600" dirty="0">
                <a:solidFill>
                  <a:schemeClr val="accent1"/>
                </a:solidFill>
              </a:rPr>
              <a:t/>
            </a:r>
            <a:br>
              <a:rPr lang="en-US" sz="1600" dirty="0">
                <a:solidFill>
                  <a:schemeClr val="accent1"/>
                </a:solidFill>
              </a:rPr>
            </a:br>
            <a:endParaRPr lang="en-US" sz="1600" dirty="0">
              <a:solidFill>
                <a:schemeClr val="accent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091045-4F37-F64A-A836-3899DFDCCCFD}"/>
              </a:ext>
            </a:extLst>
          </p:cNvPr>
          <p:cNvCxnSpPr/>
          <p:nvPr/>
        </p:nvCxnSpPr>
        <p:spPr>
          <a:xfrm>
            <a:off x="4572000" y="0"/>
            <a:ext cx="0" cy="5143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6AE5D0F6-09AF-2840-9322-7C739243F2BB}"/>
              </a:ext>
            </a:extLst>
          </p:cNvPr>
          <p:cNvSpPr txBox="1">
            <a:spLocks/>
          </p:cNvSpPr>
          <p:nvPr/>
        </p:nvSpPr>
        <p:spPr>
          <a:xfrm>
            <a:off x="4795234" y="212651"/>
            <a:ext cx="4483559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b="1" dirty="0"/>
              <a:t>Home Medications (brought by parent)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7EA846-62FE-CB43-AE03-0F186F321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286540"/>
            <a:ext cx="2564240" cy="1967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1C0883-EBDB-1B40-92BF-E687CC8E5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025" y="3253563"/>
            <a:ext cx="26543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9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F3A34-B7A5-2B47-8138-E16C2552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Vital Signs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42C21-F85A-0641-AE0D-23F7A89FD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C36B5C7-777B-DB4D-A556-317F58D5D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7740716"/>
              </p:ext>
            </p:extLst>
          </p:nvPr>
        </p:nvGraphicFramePr>
        <p:xfrm>
          <a:off x="4355191" y="338695"/>
          <a:ext cx="4572777" cy="4466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2839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/>
        </p:nvSpPr>
        <p:spPr>
          <a:xfrm>
            <a:off x="2619932" y="1805109"/>
            <a:ext cx="44145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04EC1E-7D36-8843-A0CB-60D86A99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Note: No Nasal Flaring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D2DA9-769F-1F40-A41E-A76EABE3E659}"/>
              </a:ext>
            </a:extLst>
          </p:cNvPr>
          <p:cNvSpPr txBox="1"/>
          <p:nvPr/>
        </p:nvSpPr>
        <p:spPr>
          <a:xfrm>
            <a:off x="811990" y="4698915"/>
            <a:ext cx="752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https://</a:t>
            </a:r>
            <a:r>
              <a:rPr lang="en-US" sz="1800" dirty="0" err="1"/>
              <a:t>www.youtube.com</a:t>
            </a:r>
            <a:r>
              <a:rPr lang="en-US" sz="1800" dirty="0"/>
              <a:t>/</a:t>
            </a:r>
            <a:r>
              <a:rPr lang="en-US" sz="1800" dirty="0" err="1"/>
              <a:t>watch?v</a:t>
            </a:r>
            <a:r>
              <a:rPr lang="en-US" sz="1800" dirty="0"/>
              <a:t>=qsFR8evfrK8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487" t="8317" r="34231" b="10144"/>
          <a:stretch/>
        </p:blipFill>
        <p:spPr>
          <a:xfrm>
            <a:off x="2619932" y="1561743"/>
            <a:ext cx="1805354" cy="3137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4391" t="7466" r="33940" b="8239"/>
          <a:stretch/>
        </p:blipFill>
        <p:spPr>
          <a:xfrm>
            <a:off x="5102642" y="1561743"/>
            <a:ext cx="1737483" cy="30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4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8ACD2-2499-7D44-B571-647ED83C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</a:t>
            </a:r>
            <a:r>
              <a:rPr lang="en-US" dirty="0" smtClean="0"/>
              <a:t>Auscultation - Initial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44593" y="2417862"/>
            <a:ext cx="60548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3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36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youtu.be/n6YMiox1P1k</a:t>
            </a:r>
            <a:endParaRPr lang="en-US" sz="36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(start at 00:40</a:t>
            </a:r>
            <a:r>
              <a:rPr lang="en-US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98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A5B0D-4951-C54D-8BD7-5DD505A17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Score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6EA2E5-AB34-B940-8542-62D23A088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33" y="1124625"/>
            <a:ext cx="7683959" cy="388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6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35BB94C-04F4-9147-8126-E7581CF9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</p:spPr>
        <p:txBody>
          <a:bodyPr/>
          <a:lstStyle/>
          <a:p>
            <a:r>
              <a:rPr lang="en" b="1" dirty="0"/>
              <a:t>Provider Assessing Patient…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r="15433"/>
          <a:stretch/>
        </p:blipFill>
        <p:spPr>
          <a:xfrm>
            <a:off x="4408737" y="-29362"/>
            <a:ext cx="4747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7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Provider Orders</a:t>
            </a:r>
            <a:endParaRPr b="1" dirty="0"/>
          </a:p>
        </p:txBody>
      </p:sp>
      <p:sp>
        <p:nvSpPr>
          <p:cNvPr id="4" name="Google Shape;76;p15">
            <a:extLst>
              <a:ext uri="{FF2B5EF4-FFF2-40B4-BE49-F238E27FC236}">
                <a16:creationId xmlns:a16="http://schemas.microsoft.com/office/drawing/2014/main" id="{7543A1FF-5B32-1F46-926D-B5EAFCCED9E1}"/>
              </a:ext>
            </a:extLst>
          </p:cNvPr>
          <p:cNvSpPr txBox="1">
            <a:spLocks/>
          </p:cNvSpPr>
          <p:nvPr/>
        </p:nvSpPr>
        <p:spPr>
          <a:xfrm>
            <a:off x="311674" y="1382233"/>
            <a:ext cx="7949823" cy="3548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/>
            </a:r>
            <a:br>
              <a:rPr lang="en-US" sz="1600" dirty="0">
                <a:solidFill>
                  <a:schemeClr val="accent1"/>
                </a:solidFill>
              </a:rPr>
            </a:br>
            <a:endParaRPr lang="en-US" sz="1600" b="1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Albuterol MDI (90 mcg/puff), 8 puffs with spacer now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Dexamethasone (0.6 mg/kg), 2.6 mL by mouth now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/>
            </a:r>
            <a:br>
              <a:rPr lang="en-US" sz="1400" dirty="0">
                <a:solidFill>
                  <a:schemeClr val="accent1"/>
                </a:solidFill>
              </a:rPr>
            </a:br>
            <a:endParaRPr lang="en-US" sz="1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57F9CD386C144C9E75873B6E887123" ma:contentTypeVersion="13" ma:contentTypeDescription="Create a new document." ma:contentTypeScope="" ma:versionID="cbb4962f91b725f9b6c0875f5bf1c7a6">
  <xsd:schema xmlns:xsd="http://www.w3.org/2001/XMLSchema" xmlns:xs="http://www.w3.org/2001/XMLSchema" xmlns:p="http://schemas.microsoft.com/office/2006/metadata/properties" xmlns:ns3="576ac59e-7be6-4b1e-8bcb-fd1e356e8385" xmlns:ns4="551f885b-6d1e-466c-b59e-001b6ffdf026" targetNamespace="http://schemas.microsoft.com/office/2006/metadata/properties" ma:root="true" ma:fieldsID="3f67faccf4b578b58439e643dce10400" ns3:_="" ns4:_="">
    <xsd:import namespace="576ac59e-7be6-4b1e-8bcb-fd1e356e8385"/>
    <xsd:import namespace="551f885b-6d1e-466c-b59e-001b6ffdf02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6ac59e-7be6-4b1e-8bcb-fd1e356e83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f885b-6d1e-466c-b59e-001b6ffdf02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98AC1B-428B-46F5-954F-16395BADF0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6ac59e-7be6-4b1e-8bcb-fd1e356e8385"/>
    <ds:schemaRef ds:uri="551f885b-6d1e-466c-b59e-001b6ffdf0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908E51-AD42-4E56-B5F1-322453A72D2E}">
  <ds:schemaRefs>
    <ds:schemaRef ds:uri="http://purl.org/dc/terms/"/>
    <ds:schemaRef ds:uri="576ac59e-7be6-4b1e-8bcb-fd1e356e8385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551f885b-6d1e-466c-b59e-001b6ffdf026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7318A67-26E7-4E8F-8291-52544578F2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4297</TotalTime>
  <Words>285</Words>
  <Application>Microsoft Office PowerPoint</Application>
  <PresentationFormat>On-screen Show (16:9)</PresentationFormat>
  <Paragraphs>63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Merriweather</vt:lpstr>
      <vt:lpstr>Roboto</vt:lpstr>
      <vt:lpstr>Times New Roman</vt:lpstr>
      <vt:lpstr>Paradigm</vt:lpstr>
      <vt:lpstr>Lorenza “Enzo” Anderson</vt:lpstr>
      <vt:lpstr>Enzo  DOB: 8/1/20XX (9 years old)  </vt:lpstr>
      <vt:lpstr>Health Record Information</vt:lpstr>
      <vt:lpstr>Vital Signs</vt:lpstr>
      <vt:lpstr>Note: No Nasal Flaring</vt:lpstr>
      <vt:lpstr>Lung Auscultation - Initial</vt:lpstr>
      <vt:lpstr>Respiratory Score</vt:lpstr>
      <vt:lpstr>Provider Assessing Patient…</vt:lpstr>
      <vt:lpstr>Provider Orders</vt:lpstr>
      <vt:lpstr>Vital Signs  after Albuterol</vt:lpstr>
      <vt:lpstr>Vital Signs  45 Minutes after Albuterol</vt:lpstr>
      <vt:lpstr>Lung Auscultation – 45 min after treatment</vt:lpstr>
      <vt:lpstr>Discharge Orders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Adam Leslie</dc:title>
  <dc:creator>Diana Taibi Buchanan</dc:creator>
  <cp:lastModifiedBy>Diana Taibi Buchanan</cp:lastModifiedBy>
  <cp:revision>17</cp:revision>
  <dcterms:modified xsi:type="dcterms:W3CDTF">2022-05-26T21:45:35Z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0x010100BB57F9CD386C144C9E75873B6E887123</vt:lpwstr>
  </property>
</Properties>
</file>